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51" r:id="rId2"/>
    <p:sldMasterId id="2147483737" r:id="rId3"/>
    <p:sldMasterId id="2147483738" r:id="rId4"/>
    <p:sldMasterId id="2147483739" r:id="rId5"/>
    <p:sldMasterId id="2147483740" r:id="rId6"/>
    <p:sldMasterId id="2147483736" r:id="rId7"/>
  </p:sldMasterIdLst>
  <p:notesMasterIdLst>
    <p:notesMasterId r:id="rId33"/>
  </p:notesMasterIdLst>
  <p:handoutMasterIdLst>
    <p:handoutMasterId r:id="rId34"/>
  </p:handoutMasterIdLst>
  <p:sldIdLst>
    <p:sldId id="256" r:id="rId8"/>
    <p:sldId id="258" r:id="rId9"/>
    <p:sldId id="261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2" r:id="rId19"/>
    <p:sldId id="281" r:id="rId20"/>
    <p:sldId id="273" r:id="rId21"/>
    <p:sldId id="260" r:id="rId22"/>
    <p:sldId id="259" r:id="rId23"/>
    <p:sldId id="27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5420" userDrawn="1">
          <p15:clr>
            <a:srgbClr val="A4A3A4"/>
          </p15:clr>
        </p15:guide>
        <p15:guide id="3" orient="horz" pos="291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7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93B"/>
    <a:srgbClr val="834696"/>
    <a:srgbClr val="5498A3"/>
    <a:srgbClr val="DCD2E6"/>
    <a:srgbClr val="000000"/>
    <a:srgbClr val="6D6D6D"/>
    <a:srgbClr val="595959"/>
    <a:srgbClr val="FFDC00"/>
    <a:srgbClr val="FA961E"/>
    <a:srgbClr val="F09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04" autoAdjust="0"/>
    <p:restoredTop sz="95373" autoAdjust="0"/>
  </p:normalViewPr>
  <p:slideViewPr>
    <p:cSldViewPr snapToGrid="0" snapToObjects="1">
      <p:cViewPr varScale="1">
        <p:scale>
          <a:sx n="124" d="100"/>
          <a:sy n="124" d="100"/>
        </p:scale>
        <p:origin x="192" y="840"/>
      </p:cViewPr>
      <p:guideLst>
        <p:guide orient="horz" pos="305"/>
        <p:guide pos="5420"/>
        <p:guide orient="horz" pos="2913"/>
        <p:guide pos="340"/>
        <p:guide orient="horz" pos="758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ktiv Grotesk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AA54-9081-C346-8C46-67CF6F84B9C8}" type="datetimeFigureOut">
              <a:rPr lang="en-US" smtClean="0">
                <a:latin typeface="Aktiv Grotesk" panose="020B0504020202020204" pitchFamily="34" charset="0"/>
              </a:rPr>
              <a:t>7/20/21</a:t>
            </a:fld>
            <a:endParaRPr lang="en-US" dirty="0">
              <a:latin typeface="Aktiv Grotesk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ktiv Grotesk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83FC-7F93-6845-93ED-6FD3ED228EF7}" type="slidenum">
              <a:rPr lang="en-US" smtClean="0">
                <a:latin typeface="Aktiv Grotesk" panose="020B0504020202020204" pitchFamily="34" charset="0"/>
              </a:rPr>
              <a:t>‹#›</a:t>
            </a:fld>
            <a:endParaRPr lang="en-US" dirty="0">
              <a:latin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540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ktiv Grotesk" panose="020B0504020202020204" pitchFamily="34" charset="0"/>
              </a:defRPr>
            </a:lvl1pPr>
          </a:lstStyle>
          <a:p>
            <a:fld id="{4E568267-8DD1-5540-8973-F649DBEA3B02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ktiv Grotesk" panose="020B0504020202020204" pitchFamily="34" charset="0"/>
              </a:defRPr>
            </a:lvl1pPr>
          </a:lstStyle>
          <a:p>
            <a:fld id="{9FAA3DBF-5475-4F42-B302-81582BAFB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6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ktiv Grotesk" panose="020B05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ktiv Grotesk" panose="020B05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ktiv Grotesk" panose="020B05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ktiv Grotesk" panose="020B05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ktiv Grotesk" panose="020B05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0000" y="2049075"/>
            <a:ext cx="8064000" cy="51296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ts val="4000"/>
              </a:lnSpc>
              <a:defRPr sz="3000" b="0" i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r>
              <a:rPr lang="en-GB" dirty="0"/>
              <a:t>One line document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540000" y="2662899"/>
            <a:ext cx="80640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100"/>
              </a:lnSpc>
              <a:spcBef>
                <a:spcPts val="1600"/>
              </a:spcBef>
              <a:defRPr sz="16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One line </a:t>
            </a:r>
            <a:r>
              <a:rPr lang="en-GB" dirty="0" err="1"/>
              <a:t>subheader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80"/>
          <a:stretch/>
        </p:blipFill>
        <p:spPr>
          <a:xfrm>
            <a:off x="6949800" y="479372"/>
            <a:ext cx="1656000" cy="25262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544867" y="4496875"/>
            <a:ext cx="1436333" cy="17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1300"/>
              </a:lnSpc>
              <a:spcBef>
                <a:spcPts val="0"/>
              </a:spcBef>
              <a:defRPr sz="12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XX Month Year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1205713"/>
            <a:ext cx="8064000" cy="3417171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54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2pPr>
            <a:lvl3pPr marL="81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3pPr>
            <a:lvl4pPr marL="108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4pPr>
            <a:lvl5pPr marL="135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26E7AEA-7549-8544-8B5C-BA2ACF8B6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212506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1205713"/>
            <a:ext cx="8064000" cy="3417171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buFont typeface="Wingdings" charset="2"/>
              <a:buAutoNum type="arabicPlain"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54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buFont typeface="Wingdings" charset="2"/>
              <a:buAutoNum type="arabicPlain"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2pPr>
            <a:lvl3pPr marL="81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buFont typeface="Wingdings" charset="2"/>
              <a:buAutoNum type="arabicPlain"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3pPr>
            <a:lvl4pPr marL="108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buFont typeface="Wingdings" charset="2"/>
              <a:buAutoNum type="arabicPlain"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4pPr>
            <a:lvl5pPr marL="1350000" indent="-270000">
              <a:lnSpc>
                <a:spcPts val="2400"/>
              </a:lnSpc>
              <a:spcBef>
                <a:spcPts val="450"/>
              </a:spcBef>
              <a:buClr>
                <a:schemeClr val="accent5"/>
              </a:buClr>
              <a:buFont typeface="Wingdings" charset="2"/>
              <a:buAutoNum type="arabicPlain"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222E72C-63B8-254D-B899-A7C36A981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47551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ktiv Grotesk" panose="020B0504020202020204" pitchFamily="34" charset="0"/>
            </a:endParaRP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540000" y="1205713"/>
            <a:ext cx="8064000" cy="3416471"/>
          </a:xfrm>
          <a:prstGeom prst="rect">
            <a:avLst/>
          </a:prstGeom>
        </p:spPr>
        <p:txBody>
          <a:bodyPr vert="horz"/>
          <a:lstStyle>
            <a:lvl1pPr>
              <a:defRPr sz="1500" b="0" i="0">
                <a:solidFill>
                  <a:schemeClr val="tx1"/>
                </a:solidFill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1623635-3EC8-144C-A492-CDEC04510F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292988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205713"/>
            <a:ext cx="3924000" cy="396000"/>
          </a:xfrm>
          <a:prstGeom prst="rect">
            <a:avLst/>
          </a:prstGeom>
          <a:solidFill>
            <a:schemeClr val="accent5"/>
          </a:solidFill>
        </p:spPr>
        <p:txBody>
          <a:bodyPr vert="horz" tIns="720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One line box header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205713"/>
            <a:ext cx="3924000" cy="396000"/>
          </a:xfrm>
          <a:prstGeom prst="rect">
            <a:avLst/>
          </a:prstGeom>
          <a:solidFill>
            <a:schemeClr val="accent5"/>
          </a:solidFill>
        </p:spPr>
        <p:txBody>
          <a:bodyPr vert="horz" tIns="720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One line box header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F3E12F-94B0-0C41-9BAC-B06BB896CD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601713"/>
            <a:ext cx="3924000" cy="3029039"/>
          </a:xfrm>
          <a:prstGeom prst="rect">
            <a:avLst/>
          </a:prstGeom>
          <a:solidFill>
            <a:schemeClr val="accent6"/>
          </a:solidFill>
        </p:spPr>
        <p:txBody>
          <a:bodyPr vert="horz" tIns="72000"/>
          <a:lstStyle>
            <a:lvl1pPr marL="0" indent="0">
              <a:lnSpc>
                <a:spcPts val="1700"/>
              </a:lnSpc>
              <a:spcBef>
                <a:spcPts val="130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Max words = 80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C95359-FBA1-674D-A2E7-EB9138565E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1601713"/>
            <a:ext cx="3924000" cy="3029039"/>
          </a:xfrm>
          <a:prstGeom prst="rect">
            <a:avLst/>
          </a:prstGeom>
          <a:solidFill>
            <a:schemeClr val="accent6"/>
          </a:solidFill>
        </p:spPr>
        <p:txBody>
          <a:bodyPr vert="horz" tIns="72000"/>
          <a:lstStyle>
            <a:lvl1pPr marL="0" indent="0">
              <a:lnSpc>
                <a:spcPts val="1700"/>
              </a:lnSpc>
              <a:spcBef>
                <a:spcPts val="130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Max words = 80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89E60C5-C005-1D42-A159-05ABAEBA31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boxes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598000" y="1205713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98000" y="2096370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98000" y="2987027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2598000" y="3877684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6714000" y="1205713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6714000" y="2096370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6714000" y="2987027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6714000" y="3877684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4656000" y="1205713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4656000" y="2096370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4656000" y="2987027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4656000" y="3877684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540000" y="1205713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540000" y="2096370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40000" y="2987027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540000" y="3877684"/>
            <a:ext cx="1890000" cy="745200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55C8FE9-FD05-EB40-83AB-76B312547A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226049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2E588D6-105D-3840-A367-8DE398BC5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205713"/>
            <a:ext cx="3924000" cy="396000"/>
          </a:xfrm>
          <a:prstGeom prst="rect">
            <a:avLst/>
          </a:prstGeom>
          <a:solidFill>
            <a:schemeClr val="accent1"/>
          </a:solidFill>
        </p:spPr>
        <p:txBody>
          <a:bodyPr vert="horz" tIns="720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One line box header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00217F-9BD0-3849-9942-C60ADC4DCC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205713"/>
            <a:ext cx="3924000" cy="396000"/>
          </a:xfrm>
          <a:prstGeom prst="rect">
            <a:avLst/>
          </a:prstGeom>
          <a:solidFill>
            <a:schemeClr val="accent1"/>
          </a:solidFill>
        </p:spPr>
        <p:txBody>
          <a:bodyPr vert="horz" tIns="720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One line box header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61AC076-F409-124E-8F08-1479A6AAB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601713"/>
            <a:ext cx="3924000" cy="3029039"/>
          </a:xfrm>
          <a:prstGeom prst="rect">
            <a:avLst/>
          </a:prstGeom>
          <a:solidFill>
            <a:schemeClr val="accent2"/>
          </a:solidFill>
        </p:spPr>
        <p:txBody>
          <a:bodyPr vert="horz" tIns="72000"/>
          <a:lstStyle>
            <a:lvl1pPr marL="0" indent="0">
              <a:lnSpc>
                <a:spcPts val="1700"/>
              </a:lnSpc>
              <a:spcBef>
                <a:spcPts val="130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lvl="0"/>
            <a:r>
              <a:rPr lang="en-GB" dirty="0"/>
              <a:t>Max words = 80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5ADF977-0258-6349-BC24-57C733DFE4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1601713"/>
            <a:ext cx="3924000" cy="3029039"/>
          </a:xfrm>
          <a:prstGeom prst="rect">
            <a:avLst/>
          </a:prstGeom>
          <a:solidFill>
            <a:schemeClr val="accent2"/>
          </a:solidFill>
        </p:spPr>
        <p:txBody>
          <a:bodyPr vert="horz" tIns="72000"/>
          <a:lstStyle>
            <a:lvl1pPr marL="0" indent="0">
              <a:lnSpc>
                <a:spcPts val="1700"/>
              </a:lnSpc>
              <a:spcBef>
                <a:spcPts val="130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Max words = 80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BF4D86-E381-F844-8A63-69B4C9968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2289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boxes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598000" y="1205713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598000" y="2096370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98000" y="2987027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2598000" y="3877684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6714000" y="1205713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6714000" y="2096370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6714000" y="2987027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6714000" y="3877684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4656000" y="1205713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4656000" y="2096370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4656000" y="2987027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4656000" y="3877684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540000" y="1205713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540000" y="2096370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40000" y="2987027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540000" y="3877684"/>
            <a:ext cx="1890000" cy="7452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4B692C4-105E-8C46-A711-B4E069251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0000" y="1205713"/>
            <a:ext cx="8064000" cy="3418036"/>
          </a:xfrm>
          <a:prstGeom prst="rect">
            <a:avLst/>
          </a:prstGeom>
          <a:effectLst/>
        </p:spPr>
        <p:txBody>
          <a:bodyPr vert="horz"/>
          <a:lstStyle>
            <a:lvl1pPr>
              <a:defRPr sz="1500" b="0" i="0">
                <a:solidFill>
                  <a:schemeClr val="tx1"/>
                </a:solidFill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C7EDFB-64C9-0749-81F2-2F8CA69241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154855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– 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vert="horz"/>
          <a:lstStyle>
            <a:lvl1pPr>
              <a:defRPr sz="15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16FCD8E-FB02-744E-9F59-60918E572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3467671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– titl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effectLst/>
        </p:spPr>
        <p:txBody>
          <a:bodyPr vert="horz"/>
          <a:lstStyle>
            <a:lvl1pPr>
              <a:defRPr sz="15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B2115B-F1BE-174D-BB51-76AC26F95C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11661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27214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blue">
    <p:bg>
      <p:bgPr>
        <a:solidFill>
          <a:srgbClr val="549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accent5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6DEB6D-07D2-514A-8FF8-9FDC6B010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302358"/>
            <a:ext cx="8064000" cy="538785"/>
          </a:xfrm>
          <a:prstGeom prst="rect">
            <a:avLst/>
          </a:prstGeom>
        </p:spPr>
        <p:txBody>
          <a:bodyPr vert="horz" wrap="square" lIns="0" anchor="ctr" anchorCtr="0"/>
          <a:lstStyle>
            <a:lvl1pPr>
              <a:lnSpc>
                <a:spcPts val="4200"/>
              </a:lnSpc>
              <a:defRPr sz="3200" b="0" i="0">
                <a:solidFill>
                  <a:srgbClr val="FFFFFF"/>
                </a:solidFill>
                <a:latin typeface="Aktiv Grotesk" panose="020B05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One line divider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effectLst/>
        </p:spPr>
        <p:txBody>
          <a:bodyPr vert="horz"/>
          <a:lstStyle>
            <a:lvl1pPr>
              <a:defRPr sz="15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32000" y="1030288"/>
            <a:ext cx="6480000" cy="3592596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2400"/>
              </a:lnSpc>
              <a:spcBef>
                <a:spcPts val="1800"/>
              </a:spcBef>
              <a:buNone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80</a:t>
            </a:r>
          </a:p>
        </p:txBody>
      </p:sp>
    </p:spTree>
    <p:extLst>
      <p:ext uri="{BB962C8B-B14F-4D97-AF65-F5344CB8AC3E}">
        <p14:creationId xmlns:p14="http://schemas.microsoft.com/office/powerpoint/2010/main" val="1514628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fore and 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58335" y="1028774"/>
            <a:ext cx="3234265" cy="359411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1800"/>
              </a:lnSpc>
              <a:spcBef>
                <a:spcPts val="1400"/>
              </a:spcBef>
              <a:buNone/>
              <a:defRPr sz="14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60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48" y="1028774"/>
            <a:ext cx="3227917" cy="359411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1800"/>
              </a:lnSpc>
              <a:spcBef>
                <a:spcPts val="1400"/>
              </a:spcBef>
              <a:buNone/>
              <a:defRPr sz="14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60</a:t>
            </a:r>
          </a:p>
        </p:txBody>
      </p:sp>
    </p:spTree>
    <p:extLst>
      <p:ext uri="{BB962C8B-B14F-4D97-AF65-F5344CB8AC3E}">
        <p14:creationId xmlns:p14="http://schemas.microsoft.com/office/powerpoint/2010/main" val="229625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0000" y="2049075"/>
            <a:ext cx="8064000" cy="51296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ts val="4000"/>
              </a:lnSpc>
              <a:defRPr sz="3000" b="0" i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r>
              <a:rPr lang="en-GB" dirty="0"/>
              <a:t>One line document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540000" y="2662899"/>
            <a:ext cx="80640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100"/>
              </a:lnSpc>
              <a:spcBef>
                <a:spcPts val="1600"/>
              </a:spcBef>
              <a:defRPr sz="16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One line </a:t>
            </a:r>
            <a:r>
              <a:rPr lang="en-GB" dirty="0" err="1"/>
              <a:t>subheader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80"/>
          <a:stretch/>
        </p:blipFill>
        <p:spPr>
          <a:xfrm>
            <a:off x="6949800" y="479372"/>
            <a:ext cx="1656000" cy="25262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544867" y="4496875"/>
            <a:ext cx="1436333" cy="17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1300"/>
              </a:lnSpc>
              <a:spcBef>
                <a:spcPts val="0"/>
              </a:spcBef>
              <a:defRPr sz="1200" b="0" i="0">
                <a:solidFill>
                  <a:srgbClr val="FFFFFF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XX Month Year</a:t>
            </a:r>
          </a:p>
        </p:txBody>
      </p:sp>
    </p:spTree>
    <p:extLst>
      <p:ext uri="{BB962C8B-B14F-4D97-AF65-F5344CB8AC3E}">
        <p14:creationId xmlns:p14="http://schemas.microsoft.com/office/powerpoint/2010/main" val="2381929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32000" y="1030288"/>
            <a:ext cx="6480000" cy="3592596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2400"/>
              </a:lnSpc>
              <a:spcBef>
                <a:spcPts val="1800"/>
              </a:spcBef>
              <a:buNone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80</a:t>
            </a:r>
          </a:p>
        </p:txBody>
      </p:sp>
    </p:spTree>
    <p:extLst>
      <p:ext uri="{BB962C8B-B14F-4D97-AF65-F5344CB8AC3E}">
        <p14:creationId xmlns:p14="http://schemas.microsoft.com/office/powerpoint/2010/main" val="3237418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and 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58335" y="1028774"/>
            <a:ext cx="3234265" cy="359411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1800"/>
              </a:lnSpc>
              <a:spcBef>
                <a:spcPts val="1400"/>
              </a:spcBef>
              <a:buNone/>
              <a:defRPr sz="14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60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48" y="1028774"/>
            <a:ext cx="3227917" cy="359411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1800"/>
              </a:lnSpc>
              <a:spcBef>
                <a:spcPts val="1400"/>
              </a:spcBef>
              <a:buNone/>
              <a:defRPr sz="14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60</a:t>
            </a:r>
          </a:p>
        </p:txBody>
      </p:sp>
    </p:spTree>
    <p:extLst>
      <p:ext uri="{BB962C8B-B14F-4D97-AF65-F5344CB8AC3E}">
        <p14:creationId xmlns:p14="http://schemas.microsoft.com/office/powerpoint/2010/main" val="150615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short statements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CBEF76-2813-F54F-B3AB-9EED3B195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1706" y="1203323"/>
            <a:ext cx="3222440" cy="32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4BFE4-E07D-2D44-A5C7-59B8389628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274" y="1203325"/>
            <a:ext cx="3222440" cy="32724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7AFE79-A019-3A41-A9EB-F67F92C9C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9082" y="1203674"/>
            <a:ext cx="3060000" cy="298800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2400"/>
              </a:lnSpc>
              <a:spcBef>
                <a:spcPts val="1800"/>
              </a:spcBef>
              <a:buNone/>
              <a:defRPr lang="en-GB" sz="1800" b="0" i="0" smtClean="0">
                <a:solidFill>
                  <a:schemeClr val="accent5"/>
                </a:solidFill>
                <a:effectLst/>
                <a:latin typeface="Aktiv Grotesk" panose="020B05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Max words = 10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8F94B1-F77A-0D42-AD46-E8310FB0E2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1706" y="1203324"/>
            <a:ext cx="3060000" cy="298835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2400"/>
              </a:lnSpc>
              <a:spcBef>
                <a:spcPts val="1800"/>
              </a:spcBef>
              <a:buNone/>
              <a:defRPr sz="1800" b="0" i="0" baseline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10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FD1711E-6360-3B41-870A-AC4AA052A8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9082" y="603497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0ABE488-5F88-744B-88BE-E5953CDE2E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1706" y="603497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861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ng short statements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6C275A-7A08-2F41-B4DE-0428D5415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6148" y="1203323"/>
            <a:ext cx="3222440" cy="327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0992D-3BFE-3C4C-8978-537D4D648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932" y="1203325"/>
            <a:ext cx="3221468" cy="32724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7AFE79-A019-3A41-A9EB-F67F92C9C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9082" y="1203674"/>
            <a:ext cx="3060000" cy="298800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2400"/>
              </a:lnSpc>
              <a:spcBef>
                <a:spcPts val="1800"/>
              </a:spcBef>
              <a:buNone/>
              <a:defRPr lang="en-GB" sz="1800" b="0" i="0" smtClean="0"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Max words = 10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8F94B1-F77A-0D42-AD46-E8310FB0E2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1706" y="1203324"/>
            <a:ext cx="3060000" cy="298835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indent="0" algn="ctr">
              <a:lnSpc>
                <a:spcPts val="2400"/>
              </a:lnSpc>
              <a:spcBef>
                <a:spcPts val="1800"/>
              </a:spcBef>
              <a:buNone/>
              <a:defRPr sz="1800" b="0" i="0" baseline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10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FD1711E-6360-3B41-870A-AC4AA052A8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9082" y="603497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0ABE488-5F88-744B-88BE-E5953CDE2E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1706" y="603497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3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break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ktiv Grotesk" panose="020B05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302358"/>
            <a:ext cx="8064000" cy="538785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l">
              <a:lnSpc>
                <a:spcPts val="4000"/>
              </a:lnSpc>
              <a:defRPr sz="3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One line divider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98431-B8AE-8941-BEC8-417464C8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33" y="2175626"/>
            <a:ext cx="1947334" cy="2697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dder of abstraction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652" y="1208162"/>
            <a:ext cx="1235723" cy="3595610"/>
          </a:xfrm>
          <a:prstGeom prst="rect">
            <a:avLst/>
          </a:prstGeom>
        </p:spPr>
      </p:pic>
      <p:sp>
        <p:nvSpPr>
          <p:cNvPr id="27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454275" y="1205713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454275" y="2071690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454275" y="2937667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454275" y="3803645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D4B84C1-3902-0B44-A734-7DE1E86C25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32000" y="501750"/>
            <a:ext cx="6480000" cy="41400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lnSpc>
                <a:spcPts val="3600"/>
              </a:lnSpc>
              <a:spcBef>
                <a:spcPts val="2800"/>
              </a:spcBef>
              <a:buNone/>
              <a:defRPr sz="2800" b="0" i="0">
                <a:solidFill>
                  <a:schemeClr val="tx2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35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0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break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18505" y="4118005"/>
            <a:ext cx="1025495" cy="10254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ktiv Grotesk" panose="020B05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302358"/>
            <a:ext cx="8064000" cy="538785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l">
              <a:lnSpc>
                <a:spcPct val="100000"/>
              </a:lnSpc>
              <a:defRPr sz="3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One line divider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0E9E2-59CC-DC4F-A9B5-9EE2D9009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33" y="2175626"/>
            <a:ext cx="1947334" cy="26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dder of abstraction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652" y="1208161"/>
            <a:ext cx="1235723" cy="3595613"/>
          </a:xfrm>
          <a:prstGeom prst="rect">
            <a:avLst/>
          </a:prstGeom>
        </p:spPr>
      </p:pic>
      <p:sp>
        <p:nvSpPr>
          <p:cNvPr id="27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454275" y="1205713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454275" y="2071690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454275" y="2937667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454275" y="3803645"/>
            <a:ext cx="6153325" cy="838105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1626C2-88F5-5742-90DD-A22945042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167549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estimonial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01750" y="1030289"/>
            <a:ext cx="6540500" cy="314133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tx2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goes here (max words = 50)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Paste navy Q above text box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412000" y="4171618"/>
            <a:ext cx="4320000" cy="461665"/>
          </a:xfrm>
          <a:prstGeom prst="rect">
            <a:avLst/>
          </a:prstGeom>
          <a:noFill/>
          <a:ln>
            <a:noFill/>
          </a:ln>
        </p:spPr>
        <p:txBody>
          <a:bodyPr vert="horz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(then move box up under quote)</a:t>
            </a:r>
          </a:p>
        </p:txBody>
      </p:sp>
    </p:spTree>
    <p:extLst>
      <p:ext uri="{BB962C8B-B14F-4D97-AF65-F5344CB8AC3E}">
        <p14:creationId xmlns:p14="http://schemas.microsoft.com/office/powerpoint/2010/main" val="4020130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short testimonials – 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0A514C-433E-4042-9B26-C234BEFB7B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640" y="1826674"/>
            <a:ext cx="2422801" cy="1490152"/>
          </a:xfrm>
          <a:prstGeom prst="rect">
            <a:avLst/>
          </a:prstGeom>
          <a:ln>
            <a:noFill/>
          </a:ln>
        </p:spPr>
        <p:txBody>
          <a:bodyPr vert="horz" wrap="square" anchor="t" anchorCtr="0">
            <a:spAutoFit/>
          </a:bodyPr>
          <a:lstStyle>
            <a:lvl1pPr marL="0" marR="0" indent="0" algn="ctr" defTabSz="457200" rtl="0" eaLnBrk="1" fontAlgn="auto" latinLnBrk="0" hangingPunct="1">
              <a:lnSpc>
                <a:spcPts val="16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 baseline="0">
                <a:solidFill>
                  <a:schemeClr val="tx2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two goes here </a:t>
            </a:r>
            <a:br>
              <a:rPr lang="en-GB" dirty="0"/>
            </a:br>
            <a:r>
              <a:rPr lang="en-GB" dirty="0"/>
              <a:t>(max words = 30)</a:t>
            </a:r>
          </a:p>
          <a:p>
            <a:pPr lvl="0"/>
            <a:r>
              <a:rPr lang="en-GB" dirty="0"/>
              <a:t>Move text boxes to the vertical centre of the page and paste small red Q above text box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A063991-844A-594F-8DF0-855110FB55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640" y="4224707"/>
            <a:ext cx="242280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Name (then move box up under quote)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DA30B8-1323-8C49-A0D7-7E2021723B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1826674"/>
            <a:ext cx="2422801" cy="1490152"/>
          </a:xfrm>
          <a:prstGeom prst="rect">
            <a:avLst/>
          </a:prstGeom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ts val="1600"/>
              </a:lnSpc>
              <a:spcBef>
                <a:spcPts val="1300"/>
              </a:spcBef>
              <a:buNone/>
              <a:defRPr sz="1300" b="0" i="0" baseline="0">
                <a:solidFill>
                  <a:schemeClr val="tx2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one goes here </a:t>
            </a:r>
            <a:br>
              <a:rPr lang="en-GB" dirty="0"/>
            </a:br>
            <a:r>
              <a:rPr lang="en-GB" dirty="0"/>
              <a:t>(max words = 30)</a:t>
            </a:r>
          </a:p>
          <a:p>
            <a:pPr lvl="0"/>
            <a:r>
              <a:rPr lang="en-GB" dirty="0"/>
              <a:t>Move text boxes to the vertical centre of the page and paste small red Q above text box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CFB6A5-2F63-9449-AB52-C913BB1013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4224707"/>
            <a:ext cx="242280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Name (then move box up under quote)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F83FB47-4875-A34B-8B43-76DBF16200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9531" y="1826674"/>
            <a:ext cx="2424080" cy="1490152"/>
          </a:xfrm>
          <a:prstGeom prst="rect">
            <a:avLst/>
          </a:prstGeom>
          <a:ln>
            <a:noFill/>
          </a:ln>
        </p:spPr>
        <p:txBody>
          <a:bodyPr vert="horz" wrap="square" anchor="t" anchorCtr="0">
            <a:spAutoFit/>
          </a:bodyPr>
          <a:lstStyle>
            <a:lvl1pPr marL="0" marR="0" indent="0" algn="ctr" defTabSz="457200" rtl="0" eaLnBrk="1" fontAlgn="auto" latinLnBrk="0" hangingPunct="1">
              <a:lnSpc>
                <a:spcPts val="16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solidFill>
                  <a:schemeClr val="tx2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three goes here </a:t>
            </a:r>
            <a:br>
              <a:rPr lang="en-GB" dirty="0"/>
            </a:br>
            <a:r>
              <a:rPr lang="en-GB" dirty="0"/>
              <a:t>(max words = 30)</a:t>
            </a:r>
          </a:p>
          <a:p>
            <a:pPr lvl="0"/>
            <a:r>
              <a:rPr lang="en-GB" dirty="0"/>
              <a:t>Move text boxes to the vertical centre of the page and paste small red Q above text box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B6FD61-984C-3E4B-B2FC-D432007478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9531" y="4224707"/>
            <a:ext cx="242408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Name (then move box up under quote)</a:t>
            </a:r>
          </a:p>
        </p:txBody>
      </p:sp>
    </p:spTree>
    <p:extLst>
      <p:ext uri="{BB962C8B-B14F-4D97-AF65-F5344CB8AC3E}">
        <p14:creationId xmlns:p14="http://schemas.microsoft.com/office/powerpoint/2010/main" val="146382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estimonial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01750" y="1030289"/>
            <a:ext cx="6540500" cy="3141330"/>
          </a:xfrm>
          <a:prstGeom prst="rect">
            <a:avLst/>
          </a:prstGeom>
          <a:ln>
            <a:noFill/>
          </a:ln>
        </p:spPr>
        <p:txBody>
          <a:bodyPr vert="horz" wrap="square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Quote goes here (max words = 50)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Paste navy Q above text box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412000" y="4171618"/>
            <a:ext cx="4320000" cy="461665"/>
          </a:xfrm>
          <a:prstGeom prst="rect">
            <a:avLst/>
          </a:prstGeom>
          <a:noFill/>
          <a:ln>
            <a:noFill/>
          </a:ln>
        </p:spPr>
        <p:txBody>
          <a:bodyPr vert="horz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(then move box up under quote)</a:t>
            </a:r>
          </a:p>
        </p:txBody>
      </p:sp>
    </p:spTree>
    <p:extLst>
      <p:ext uri="{BB962C8B-B14F-4D97-AF65-F5344CB8AC3E}">
        <p14:creationId xmlns:p14="http://schemas.microsoft.com/office/powerpoint/2010/main" val="3820216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short testimonials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59640" y="1826674"/>
            <a:ext cx="2422801" cy="1490152"/>
          </a:xfrm>
          <a:prstGeom prst="rect">
            <a:avLst/>
          </a:prstGeom>
          <a:ln>
            <a:noFill/>
          </a:ln>
        </p:spPr>
        <p:txBody>
          <a:bodyPr vert="horz" wrap="square" anchor="t" anchorCtr="0">
            <a:spAutoFit/>
          </a:bodyPr>
          <a:lstStyle>
            <a:lvl1pPr marL="0" marR="0" indent="0" algn="ctr" defTabSz="457200" rtl="0" eaLnBrk="1" fontAlgn="auto" latinLnBrk="0" hangingPunct="1">
              <a:lnSpc>
                <a:spcPts val="16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two goes here </a:t>
            </a:r>
            <a:br>
              <a:rPr lang="en-GB" dirty="0"/>
            </a:br>
            <a:r>
              <a:rPr lang="en-GB" dirty="0"/>
              <a:t>(max words = 30)</a:t>
            </a:r>
          </a:p>
          <a:p>
            <a:pPr lvl="0"/>
            <a:r>
              <a:rPr lang="en-GB" dirty="0"/>
              <a:t>Move text boxes to the vertical centre of the page and paste small red Q above text box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59640" y="4224707"/>
            <a:ext cx="242280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Name (then move box up under quote)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1826674"/>
            <a:ext cx="2422801" cy="1490152"/>
          </a:xfrm>
          <a:prstGeom prst="rect">
            <a:avLst/>
          </a:prstGeom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ts val="1600"/>
              </a:lnSpc>
              <a:spcBef>
                <a:spcPts val="1300"/>
              </a:spcBef>
              <a:buNone/>
              <a:defRPr sz="13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one goes here </a:t>
            </a:r>
            <a:br>
              <a:rPr lang="en-GB" dirty="0"/>
            </a:br>
            <a:r>
              <a:rPr lang="en-GB" dirty="0"/>
              <a:t>(max words = 30)</a:t>
            </a:r>
          </a:p>
          <a:p>
            <a:pPr lvl="0"/>
            <a:r>
              <a:rPr lang="en-GB" dirty="0"/>
              <a:t>Move text boxes to the vertical centre of the page and paste small red Q above text box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4224707"/>
            <a:ext cx="242280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GB" dirty="0"/>
              <a:t>Name (then move box up under quote)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79531" y="1826674"/>
            <a:ext cx="2424080" cy="1490152"/>
          </a:xfrm>
          <a:prstGeom prst="rect">
            <a:avLst/>
          </a:prstGeom>
          <a:ln>
            <a:noFill/>
          </a:ln>
        </p:spPr>
        <p:txBody>
          <a:bodyPr vert="horz" wrap="square" anchor="t" anchorCtr="0">
            <a:spAutoFit/>
          </a:bodyPr>
          <a:lstStyle>
            <a:lvl1pPr marL="0" marR="0" indent="0" algn="ctr" defTabSz="457200" rtl="0" eaLnBrk="1" fontAlgn="auto" latinLnBrk="0" hangingPunct="1">
              <a:lnSpc>
                <a:spcPts val="16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Quote three goes here </a:t>
            </a:r>
            <a:br>
              <a:rPr lang="en-GB" dirty="0"/>
            </a:br>
            <a:r>
              <a:rPr lang="en-GB" dirty="0"/>
              <a:t>(max words = 30)</a:t>
            </a:r>
          </a:p>
          <a:p>
            <a:pPr lvl="0"/>
            <a:r>
              <a:rPr lang="en-GB" dirty="0"/>
              <a:t>Move text boxes to the vertical centre of the page and paste small red Q above text box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79531" y="4224707"/>
            <a:ext cx="242408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>
              <a:defRPr sz="1500">
                <a:latin typeface="Gotham Book"/>
                <a:cs typeface="Gotham Book"/>
              </a:defRPr>
            </a:lvl2pPr>
            <a:lvl3pPr>
              <a:defRPr sz="1500">
                <a:latin typeface="Gotham Book"/>
                <a:cs typeface="Gotham Book"/>
              </a:defRPr>
            </a:lvl3pPr>
            <a:lvl4pPr>
              <a:defRPr sz="1500">
                <a:latin typeface="Gotham Book"/>
                <a:cs typeface="Gotham Book"/>
              </a:defRPr>
            </a:lvl4pPr>
            <a:lvl5pPr>
              <a:defRPr sz="1500">
                <a:latin typeface="Gotham Book"/>
                <a:cs typeface="Gotham Book"/>
              </a:defRPr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Name (then move box up under quote)</a:t>
            </a:r>
          </a:p>
        </p:txBody>
      </p:sp>
    </p:spTree>
    <p:extLst>
      <p:ext uri="{BB962C8B-B14F-4D97-AF65-F5344CB8AC3E}">
        <p14:creationId xmlns:p14="http://schemas.microsoft.com/office/powerpoint/2010/main" val="805578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work with - logo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4"/>
          <p:cNvSpPr>
            <a:spLocks noGrp="1" noChangeAspect="1"/>
          </p:cNvSpPr>
          <p:nvPr>
            <p:ph type="pic" sz="quarter" idx="28"/>
          </p:nvPr>
        </p:nvSpPr>
        <p:spPr>
          <a:xfrm>
            <a:off x="1479614" y="1471842"/>
            <a:ext cx="1549333" cy="900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786364" y="1471843"/>
            <a:ext cx="1549333" cy="900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093114" y="1471843"/>
            <a:ext cx="1549333" cy="900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4"/>
          <p:cNvSpPr>
            <a:spLocks noGrp="1" noChangeAspect="1"/>
          </p:cNvSpPr>
          <p:nvPr>
            <p:ph type="pic" sz="quarter" idx="34"/>
          </p:nvPr>
        </p:nvSpPr>
        <p:spPr>
          <a:xfrm>
            <a:off x="1479614" y="3129259"/>
            <a:ext cx="1549333" cy="900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786364" y="3129259"/>
            <a:ext cx="1549333" cy="900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6093114" y="3129259"/>
            <a:ext cx="1549333" cy="900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97E5ABF-A33F-3640-81BD-737288D5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3299323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work with - logo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56339" y="1307822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989565" y="1307822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22791" y="1307822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056339" y="2408489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989565" y="2408489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922791" y="2408489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056339" y="3530322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989565" y="3530322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5922791" y="3530322"/>
            <a:ext cx="1175808" cy="6830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latin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E80E19B-3517-624D-8496-4E8084AD43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1133289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cracker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D6E867B-8BD2-974C-9BBE-CBB45B96C1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1A3F2E2-0049-E74D-97FD-FF49C6B61B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E6AE703-8897-8C40-863A-124BBD7E10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2E0EF-3081-8842-9CAD-8CA44CFFA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750" y="2439347"/>
            <a:ext cx="3077717" cy="2289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pener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AA6166-3E6E-BC47-B762-B62610466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174" y="2769849"/>
            <a:ext cx="2188669" cy="1871444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3FBB6C4-15A1-5F41-B2EA-778C20243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5879F7-5C61-8043-BC72-0EE8D13DD6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C0DC3FB-84CD-9640-A112-15963454F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accent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E95D0D-1C9E-2C42-9BB0-3853594EB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302358"/>
            <a:ext cx="8064000" cy="538785"/>
          </a:xfrm>
          <a:prstGeom prst="rect">
            <a:avLst/>
          </a:prstGeom>
        </p:spPr>
        <p:txBody>
          <a:bodyPr vert="horz" wrap="square" lIns="0" anchor="ctr" anchorCtr="0"/>
          <a:lstStyle>
            <a:lvl1pPr>
              <a:lnSpc>
                <a:spcPts val="4200"/>
              </a:lnSpc>
              <a:defRPr sz="3200" b="0" i="0">
                <a:solidFill>
                  <a:srgbClr val="FFFFFF"/>
                </a:solidFill>
                <a:latin typeface="Aktiv Grotesk" panose="020B05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One line divider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pping rope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88AEF4-0F6B-2A43-98DE-5FA727A5A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0" y="3175290"/>
            <a:ext cx="2804635" cy="1442074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EF9E088-A236-D742-BFC5-76A701B4C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AF9F5-CA09-C142-BC7D-19B31C23B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100AD6-84C2-F744-8724-333131F1BB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 edit pencil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CBED2-391B-1741-9254-D06AD2B5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799" y="3331787"/>
            <a:ext cx="3176195" cy="108125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60722C-38ED-E645-8052-53C04FCBBD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0C450C-0420-9944-9D90-C4F426358F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DA0C0E-BBFF-8C43-B4BE-4515F9EE25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4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k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0FCBB-0695-7A4F-BB3B-F674C06D7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43" y="1994442"/>
            <a:ext cx="1589961" cy="276609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FF741D8-D983-B947-8542-DE9CD1A088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B0C5D28-E632-924D-B64D-23BAD134B8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8806637-D4E3-464C-A127-D0891484E1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5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 glasses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8FA9DA-5FD5-9044-89FF-3BDBDDA34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399" y="2390578"/>
            <a:ext cx="3251198" cy="2240691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2A3D97C-3ACB-6C4C-8ED7-1B00337B4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361D8F-44B5-D344-A6D5-B8DF5BEF3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6FA7A3-23F8-034C-AA83-0954687351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6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vivid real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4DDA41-801E-8F40-87B7-18657C129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290" y="2951801"/>
            <a:ext cx="4326144" cy="167099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13856DA-43E4-D949-AFE6-332A0DEF0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C8B8D8-2BE8-AD44-859D-1AD8211826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091B896-CE9D-6343-A773-2E3933475F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7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ny drop –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62DBC-5EF9-3346-A7BE-A54F869AF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99" y="2680628"/>
            <a:ext cx="1102591" cy="195235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A4906AD-E58C-2D4D-ABB6-A9A92EB32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432759-8728-DD4F-80C1-8B438FDD19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58AA27-3E9C-094A-987B-BFF215C8A3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5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8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cracker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370A0B-8952-2A4F-8815-764D5C69A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751" y="2433944"/>
            <a:ext cx="3060782" cy="226505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B0E9D7C-2388-4D48-984F-BECC399F8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7448C33-E241-8147-B5CE-39708DF82D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78132B1-8633-E94C-94C4-B8EFB5845F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718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pener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5A403-49C8-BF4F-A92D-409BE96A0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0" y="3166368"/>
            <a:ext cx="2800050" cy="143971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BC5E3E-2F6B-C44F-947D-6FA338609D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228770-D730-B547-8B43-0CABD1084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4FCA0F4-2829-DD4B-8098-FCF20E05A5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6248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pping rope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20DDCB-C57C-A648-B397-A9595E371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174" y="2769848"/>
            <a:ext cx="2186093" cy="187395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145FA4-1836-ED43-BB49-D8ACBFE2C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A7C904-85C1-314F-B156-D99A93D7D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8BA79B-C6E9-B24C-9F71-9D5DF50854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5548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 edit pencil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3FB6A9-282D-8D4B-BB6B-7EC9CC08AC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799" y="3328182"/>
            <a:ext cx="3176195" cy="108125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0E09E38-1024-CF40-8F6C-582391E6D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BE8A8B6-CC1D-6749-A528-B531020B9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E00123-5FD0-4A46-ABE2-70C177BC1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520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32000" y="501750"/>
            <a:ext cx="6480000" cy="41400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lnSpc>
                <a:spcPts val="3600"/>
              </a:lnSpc>
              <a:spcBef>
                <a:spcPts val="2800"/>
              </a:spcBef>
              <a:buNone/>
              <a:defRPr sz="28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GB" dirty="0"/>
              <a:t>Max words = 35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696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k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F6EA17-E4E7-7B4B-842D-D0E369F54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43" y="1988393"/>
            <a:ext cx="1589962" cy="276609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BE9315-6ADF-EF44-8988-634216B49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439B113-D0B9-E640-9C0C-0593F9C496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AE728C3-0F9C-FE47-85B7-CD82E2D4C7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27810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 glasses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F096E-6F28-9941-9C0A-C7776DECF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400" y="2390579"/>
            <a:ext cx="3251198" cy="224069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3D231-B324-2043-9CCE-B01ED139E6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8A7E47-57A9-2843-B82B-09E7FA37F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9C45C49-CCB4-BD4D-AFFD-5CE4EBAD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38021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vivid real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B41C2-8F87-844E-BD01-D9E6AC701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288" y="2951801"/>
            <a:ext cx="4326147" cy="1671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7A616B8-46D3-2B4C-B5E9-7145F090FC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07E604-71A3-BE4C-93C4-2766B86E69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2AABCF-7961-714D-A13C-E445EECDF5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98632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ny drop –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039474-2DAA-0743-AD58-6F028E33B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99" y="2680628"/>
            <a:ext cx="1102591" cy="195235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322E9D2-B482-0446-8063-4F6DCA49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21341"/>
            <a:ext cx="543242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Introductory paragraph goes here (max words = 40)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60AC784-1796-4C49-AC70-5661F498E0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1641037"/>
            <a:ext cx="6174105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section header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8E7E734-0210-0543-8777-1C15D13A1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33041"/>
            <a:ext cx="8064000" cy="11387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8000" b="0" i="0">
                <a:solidFill>
                  <a:schemeClr val="accent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9476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6949800" y="3603033"/>
            <a:ext cx="1654200" cy="106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  <a:t>hello@quietroom.co.uk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  <a:t>020 7970 6011</a:t>
            </a:r>
          </a:p>
          <a:p>
            <a:pPr marL="0" marR="0" lvl="0" indent="0" algn="l" defTabSz="914400" rtl="0" eaLnBrk="1" fontAlgn="base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  <a:t>40 Bowling Green Lane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  <a:t>London EC1R 0NE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</a:br>
            <a:r>
              <a:rPr kumimoji="0" lang="en-US" sz="1200" b="0" i="0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Verdana" charset="0"/>
                <a:cs typeface="Verdana" charset="0"/>
              </a:rPr>
              <a:t>www.quietroom.co.uk</a:t>
            </a:r>
            <a:endParaRPr kumimoji="0" lang="en-US" sz="1200" b="0" i="0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80"/>
          <a:stretch/>
        </p:blipFill>
        <p:spPr>
          <a:xfrm>
            <a:off x="6949800" y="479372"/>
            <a:ext cx="1656000" cy="25262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40000" y="2315271"/>
            <a:ext cx="8063999" cy="512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000" b="0" i="0" dirty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t>Thanks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205713"/>
            <a:ext cx="80640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buFontTx/>
              <a:buNone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Max words = 100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One line slide title</a:t>
            </a:r>
          </a:p>
        </p:txBody>
      </p:sp>
    </p:spTree>
    <p:extLst>
      <p:ext uri="{BB962C8B-B14F-4D97-AF65-F5344CB8AC3E}">
        <p14:creationId xmlns:p14="http://schemas.microsoft.com/office/powerpoint/2010/main" val="170078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512152"/>
            <a:ext cx="80640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buFontTx/>
              <a:buNone/>
              <a:defRPr sz="1800" b="0" i="0">
                <a:solidFill>
                  <a:schemeClr val="tx1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Max words = 100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9133"/>
            <a:ext cx="806400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000" b="0" i="0">
                <a:solidFill>
                  <a:srgbClr val="000A3C"/>
                </a:solidFill>
                <a:latin typeface="Aktiv Grotesk" panose="020B0504020202020204" pitchFamily="34" charset="0"/>
                <a:ea typeface="Verdana" charset="0"/>
                <a:cs typeface="Verdana" charset="0"/>
              </a:defRPr>
            </a:lvl1pPr>
            <a:lvl2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 marL="914400" indent="0">
              <a:buFontTx/>
              <a:buNone/>
              <a:defRPr sz="1600">
                <a:latin typeface="Gotham Bold"/>
                <a:cs typeface="Gotham Bold"/>
              </a:defRPr>
            </a:lvl3pPr>
            <a:lvl4pPr marL="1371600" indent="0">
              <a:buFontTx/>
              <a:buNone/>
              <a:defRPr sz="1600">
                <a:latin typeface="Gotham Bold"/>
                <a:cs typeface="Gotham Bold"/>
              </a:defRPr>
            </a:lvl4pPr>
            <a:lvl5pPr marL="1828800" indent="0">
              <a:buFontTx/>
              <a:buNone/>
              <a:defRPr sz="1600">
                <a:latin typeface="Gotham Bold"/>
                <a:cs typeface="Gotham Bold"/>
              </a:defRPr>
            </a:lvl5pPr>
          </a:lstStyle>
          <a:p>
            <a:pPr lvl="0"/>
            <a:r>
              <a:rPr lang="en-GB" dirty="0"/>
              <a:t>Two lines slide title</a:t>
            </a:r>
          </a:p>
        </p:txBody>
      </p:sp>
    </p:spTree>
    <p:extLst>
      <p:ext uri="{BB962C8B-B14F-4D97-AF65-F5344CB8AC3E}">
        <p14:creationId xmlns:p14="http://schemas.microsoft.com/office/powerpoint/2010/main" val="5497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9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03" r:id="rId3"/>
    <p:sldLayoutId id="2147483734" r:id="rId4"/>
    <p:sldLayoutId id="2147483705" r:id="rId5"/>
    <p:sldLayoutId id="2147483695" r:id="rId6"/>
    <p:sldLayoutId id="2147483735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0000"/>
          </a:solidFill>
          <a:latin typeface="Gotham Bold"/>
          <a:ea typeface="+mj-ea"/>
          <a:cs typeface="Gotham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rgbClr val="000000"/>
          </a:solidFill>
          <a:latin typeface="Gotham Book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>
              <a:lumMod val="50000"/>
              <a:lumOff val="50000"/>
            </a:schemeClr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56" r:id="rId2"/>
    <p:sldLayoutId id="2147483671" r:id="rId3"/>
    <p:sldLayoutId id="2147483707" r:id="rId4"/>
    <p:sldLayoutId id="2147483675" r:id="rId5"/>
    <p:sldLayoutId id="2147483750" r:id="rId6"/>
    <p:sldLayoutId id="2147483673" r:id="rId7"/>
    <p:sldLayoutId id="2147483701" r:id="rId8"/>
    <p:sldLayoutId id="2147483751" r:id="rId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5" r:id="rId2"/>
    <p:sldLayoutId id="2147483698" r:id="rId3"/>
    <p:sldLayoutId id="2147483749" r:id="rId4"/>
    <p:sldLayoutId id="2147483759" r:id="rId5"/>
    <p:sldLayoutId id="2147483760" r:id="rId6"/>
    <p:sldLayoutId id="214748376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9" r:id="rId2"/>
    <p:sldLayoutId id="2147483757" r:id="rId3"/>
    <p:sldLayoutId id="214748375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18" r:id="rId3"/>
    <p:sldLayoutId id="214748371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7" r:id="rId2"/>
    <p:sldLayoutId id="2147483683" r:id="rId3"/>
    <p:sldLayoutId id="2147483719" r:id="rId4"/>
    <p:sldLayoutId id="2147483679" r:id="rId5"/>
    <p:sldLayoutId id="214748368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96105" y="4627467"/>
            <a:ext cx="219600" cy="21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58730" y="4617942"/>
            <a:ext cx="288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234AE6AF-2307-994B-A617-A9375F2F1AC0}" type="slidenum">
              <a:rPr lang="en-US" sz="700" b="0" i="0" smtClean="0">
                <a:solidFill>
                  <a:schemeClr val="bg1"/>
                </a:solidFill>
                <a:latin typeface="Aktiv Grotesk" panose="020B0504020202020204" pitchFamily="34" charset="0"/>
                <a:ea typeface="Verdana" charset="0"/>
                <a:cs typeface="Verdana" charset="0"/>
              </a:rPr>
              <a:pPr algn="ctr"/>
              <a:t>‹#›</a:t>
            </a:fld>
            <a:endParaRPr lang="en-US" sz="700" b="0" i="0" dirty="0">
              <a:solidFill>
                <a:schemeClr val="bg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BCFB-8D27-CE4D-A926-CFFD7BA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49075"/>
            <a:ext cx="8064000" cy="1025922"/>
          </a:xfrm>
        </p:spPr>
        <p:txBody>
          <a:bodyPr/>
          <a:lstStyle/>
          <a:p>
            <a:r>
              <a:rPr lang="en-US" dirty="0">
                <a:ea typeface="Aktiv Grotesk" panose="020B0504020202020204" pitchFamily="34" charset="0"/>
                <a:cs typeface="Aktiv Grotesk" panose="020B0504020202020204" pitchFamily="34" charset="0"/>
              </a:rPr>
              <a:t>Good news for people who</a:t>
            </a:r>
            <a:br>
              <a:rPr lang="en-US" dirty="0"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US" dirty="0">
                <a:ea typeface="Aktiv Grotesk" panose="020B0504020202020204" pitchFamily="34" charset="0"/>
                <a:cs typeface="Aktiv Grotesk" panose="020B0504020202020204" pitchFamily="34" charset="0"/>
              </a:rPr>
              <a:t>love bad news</a:t>
            </a: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AC851-D363-4C4C-82FC-3F9A62CE17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4867" y="4496875"/>
            <a:ext cx="1436333" cy="337913"/>
          </a:xfrm>
        </p:spPr>
        <p:txBody>
          <a:bodyPr/>
          <a:lstStyle/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Robin Harries</a:t>
            </a:r>
          </a:p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July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A47B2-670F-5549-8C6B-03608B92D0F4}"/>
              </a:ext>
            </a:extLst>
          </p:cNvPr>
          <p:cNvSpPr/>
          <p:nvPr/>
        </p:nvSpPr>
        <p:spPr>
          <a:xfrm>
            <a:off x="6810375" y="342900"/>
            <a:ext cx="1943100" cy="495300"/>
          </a:xfrm>
          <a:prstGeom prst="rect">
            <a:avLst/>
          </a:prstGeom>
          <a:solidFill>
            <a:srgbClr val="000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</a:endParaRPr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26C909-CCC7-E54D-BDF1-20C443166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5" y="465922"/>
            <a:ext cx="1416866" cy="499344"/>
          </a:xfrm>
        </p:spPr>
      </p:pic>
    </p:spTree>
    <p:extLst>
      <p:ext uri="{BB962C8B-B14F-4D97-AF65-F5344CB8AC3E}">
        <p14:creationId xmlns:p14="http://schemas.microsoft.com/office/powerpoint/2010/main" val="415781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573BEA87-6C5C-0D4A-BF88-2FFE8242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39" y="0"/>
            <a:ext cx="6098721" cy="5143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BEAE43D1-B7BC-E043-8696-F31121B7575E}"/>
              </a:ext>
            </a:extLst>
          </p:cNvPr>
          <p:cNvSpPr/>
          <p:nvPr/>
        </p:nvSpPr>
        <p:spPr>
          <a:xfrm rot="19987046">
            <a:off x="521906" y="224710"/>
            <a:ext cx="1025913" cy="13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4555087-FE5A-9E44-981A-5239F14A6E85}"/>
              </a:ext>
            </a:extLst>
          </p:cNvPr>
          <p:cNvSpPr/>
          <p:nvPr/>
        </p:nvSpPr>
        <p:spPr>
          <a:xfrm rot="21407899" flipV="1">
            <a:off x="578860" y="757648"/>
            <a:ext cx="1578141" cy="128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48DB4BA-408E-A046-B84A-FA484C2F30E0}"/>
              </a:ext>
            </a:extLst>
          </p:cNvPr>
          <p:cNvSpPr/>
          <p:nvPr/>
        </p:nvSpPr>
        <p:spPr>
          <a:xfrm rot="21407899" flipV="1">
            <a:off x="954929" y="3991953"/>
            <a:ext cx="2524611" cy="75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D17893E-A228-0141-93FA-E56356F18706}"/>
              </a:ext>
            </a:extLst>
          </p:cNvPr>
          <p:cNvSpPr/>
          <p:nvPr/>
        </p:nvSpPr>
        <p:spPr>
          <a:xfrm rot="9518135" flipV="1">
            <a:off x="5169445" y="3857334"/>
            <a:ext cx="1578141" cy="128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0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94AC7-4AD7-0249-BE9F-431BBC3D9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Please read this email carefully as it contains important information about your National Savings and Investments Premium Bond account</a:t>
            </a:r>
            <a:r>
              <a:rPr lang="en-GB" dirty="0"/>
              <a:t> </a:t>
            </a: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95AA4-2899-794E-9192-BABB2EAB7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0" y="482674"/>
            <a:ext cx="53175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8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1F13-74B6-E247-84E4-F84AF582B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39133"/>
            <a:ext cx="8064000" cy="333425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1A411-19D9-E142-902B-3512E452F9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Image may contain Human Person Pub Bar Counter Shelf Cafe Restaurant and Worker">
            <a:extLst>
              <a:ext uri="{FF2B5EF4-FFF2-40B4-BE49-F238E27FC236}">
                <a16:creationId xmlns:a16="http://schemas.microsoft.com/office/drawing/2014/main" id="{82AE7A82-6E86-924B-9AB0-1D56B48D6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8657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9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BCFB-8D27-CE4D-A926-CFFD7BA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49075"/>
            <a:ext cx="8064000" cy="512961"/>
          </a:xfrm>
        </p:spPr>
        <p:txBody>
          <a:bodyPr/>
          <a:lstStyle/>
          <a:p>
            <a:r>
              <a:rPr lang="en-US" dirty="0">
                <a:ea typeface="Aktiv Grotesk" panose="020B0504020202020204" pitchFamily="34" charset="0"/>
                <a:cs typeface="Aktiv Grotesk" panose="020B0504020202020204" pitchFamily="34" charset="0"/>
              </a:rPr>
              <a:t>Thank you</a:t>
            </a: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A47B2-670F-5549-8C6B-03608B92D0F4}"/>
              </a:ext>
            </a:extLst>
          </p:cNvPr>
          <p:cNvSpPr/>
          <p:nvPr/>
        </p:nvSpPr>
        <p:spPr>
          <a:xfrm>
            <a:off x="6810375" y="342900"/>
            <a:ext cx="1943100" cy="495300"/>
          </a:xfrm>
          <a:prstGeom prst="rect">
            <a:avLst/>
          </a:prstGeom>
          <a:solidFill>
            <a:srgbClr val="000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</a:endParaRPr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26C909-CCC7-E54D-BDF1-20C443166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5" y="465922"/>
            <a:ext cx="1416866" cy="499344"/>
          </a:xfrm>
        </p:spPr>
      </p:pic>
    </p:spTree>
    <p:extLst>
      <p:ext uri="{BB962C8B-B14F-4D97-AF65-F5344CB8AC3E}">
        <p14:creationId xmlns:p14="http://schemas.microsoft.com/office/powerpoint/2010/main" val="56747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5F08E1-85F8-1F4E-9D15-EF9DB47675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1F13-74B6-E247-84E4-F84AF582B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39133"/>
            <a:ext cx="8064000" cy="333425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4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94AC7-4AD7-0249-BE9F-431BBC3D9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95AA4-2899-794E-9192-BABB2EAB7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0" y="482674"/>
            <a:ext cx="53175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0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CB8D94-0CDF-AB4F-88AC-F8AB1A554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53" y="488774"/>
            <a:ext cx="531756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4F301-8DC5-054A-9E39-DCB1FBB00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62" y="482674"/>
            <a:ext cx="538683" cy="547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BC839-A5F1-8849-B694-5C870B629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D4FE-C8EF-384D-853E-94974262D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FCBA3D0-1947-2340-9F29-998A1947049B}"/>
              </a:ext>
            </a:extLst>
          </p:cNvPr>
          <p:cNvSpPr txBox="1">
            <a:spLocks/>
          </p:cNvSpPr>
          <p:nvPr/>
        </p:nvSpPr>
        <p:spPr>
          <a:xfrm>
            <a:off x="2135467" y="609164"/>
            <a:ext cx="1080001" cy="230832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Before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98DA18-226A-2242-AEDD-A510587F2299}"/>
              </a:ext>
            </a:extLst>
          </p:cNvPr>
          <p:cNvSpPr txBox="1">
            <a:spLocks/>
          </p:cNvSpPr>
          <p:nvPr/>
        </p:nvSpPr>
        <p:spPr>
          <a:xfrm>
            <a:off x="5931706" y="600199"/>
            <a:ext cx="1080000" cy="2308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After</a:t>
            </a:r>
            <a:endParaRPr lang="en-US" sz="1000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18C794-6D92-A14E-87E6-58FEE624C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AC23-6637-3C48-AA7F-2D9B43D12D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39133"/>
            <a:ext cx="8064000" cy="333425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5EFFF-8C51-B04A-875E-7F3835349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40" y="1826674"/>
            <a:ext cx="2422801" cy="297517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DF96-7B99-DA49-AE91-0F683CDCC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9640" y="4224707"/>
            <a:ext cx="2422801" cy="276999"/>
          </a:xfrm>
        </p:spPr>
        <p:txBody>
          <a:bodyPr/>
          <a:lstStyle/>
          <a:p>
            <a:endParaRPr lang="en-US" sz="12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FA6C8-BAC2-A94F-A48F-A35620E4F5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49" y="1826674"/>
            <a:ext cx="2422801" cy="297517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3A698-65AB-FC4D-8122-CA6E6D5D4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49" y="4224707"/>
            <a:ext cx="2422801" cy="276999"/>
          </a:xfrm>
        </p:spPr>
        <p:txBody>
          <a:bodyPr/>
          <a:lstStyle/>
          <a:p>
            <a:endParaRPr lang="en-US" sz="12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FFED4-D1EE-7A41-9C47-5D6CA999C6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9531" y="1826674"/>
            <a:ext cx="2424080" cy="297517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B50C6C-1E51-D745-8A06-EC373AAC8F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9531" y="4224707"/>
            <a:ext cx="2424080" cy="276999"/>
          </a:xfrm>
        </p:spPr>
        <p:txBody>
          <a:bodyPr/>
          <a:lstStyle/>
          <a:p>
            <a:endParaRPr lang="en-US" sz="12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C6CA3-2AB6-BF4E-B670-60B713FC2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41" y="484188"/>
            <a:ext cx="216247" cy="21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FA2829-6855-AC45-A7B7-F2FFF1912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53" y="484188"/>
            <a:ext cx="216247" cy="21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0E6F15-969F-EA49-B2BB-3946A8135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64" y="484188"/>
            <a:ext cx="216247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3D5A1-6661-DB45-B6B5-E7FA9D3AE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888C2-3023-4A4F-96FE-6D8728BDFB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2000" y="4171618"/>
            <a:ext cx="4320000" cy="276999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8885B-F009-C840-B76A-BE0AC8E5B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0" y="482674"/>
            <a:ext cx="53175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4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EE575-C1FC-7C4B-A29E-5A6AAC659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81A22-C0CF-1943-B9CD-15E3325D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94" y="489874"/>
            <a:ext cx="531756" cy="540000"/>
          </a:xfrm>
          <a:prstGeom prst="rect">
            <a:avLst/>
          </a:prstGeom>
        </p:spPr>
      </p:pic>
      <p:pic>
        <p:nvPicPr>
          <p:cNvPr id="4" name="Picture 3" descr="A picture containing text, person, screenshot, computer&#10;&#10;Description automatically generated">
            <a:extLst>
              <a:ext uri="{FF2B5EF4-FFF2-40B4-BE49-F238E27FC236}">
                <a16:creationId xmlns:a16="http://schemas.microsoft.com/office/drawing/2014/main" id="{1374D6B0-0461-0347-9619-14D2EB3D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65" y="0"/>
            <a:ext cx="82697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C3C38C-21E0-6F45-BD28-1F5996CFB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40" y="1826674"/>
            <a:ext cx="2422801" cy="297517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93E63-8D89-034E-BB27-06A5219C5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9640" y="4224707"/>
            <a:ext cx="2422801" cy="276999"/>
          </a:xfrm>
        </p:spPr>
        <p:txBody>
          <a:bodyPr/>
          <a:lstStyle/>
          <a:p>
            <a:endParaRPr lang="en-US" sz="12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2A5F8-9F33-A044-8892-448FC64640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49" y="1826674"/>
            <a:ext cx="2422801" cy="297517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E7BCB-D1CE-EF43-934E-F31B8E085C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49" y="4224707"/>
            <a:ext cx="2422801" cy="276999"/>
          </a:xfrm>
        </p:spPr>
        <p:txBody>
          <a:bodyPr/>
          <a:lstStyle/>
          <a:p>
            <a:endParaRPr lang="en-US" sz="12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935BF-C2CA-6341-8B4C-377E5BDE52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9531" y="1826674"/>
            <a:ext cx="2424080" cy="297517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AB18B-3E73-734A-98A4-942BDBB38E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9531" y="4224707"/>
            <a:ext cx="2424080" cy="276999"/>
          </a:xfrm>
        </p:spPr>
        <p:txBody>
          <a:bodyPr/>
          <a:lstStyle/>
          <a:p>
            <a:endParaRPr lang="en-US" sz="12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7BCC75-9D4A-AE4D-BA19-A7997EFF8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364" y="484188"/>
            <a:ext cx="216247" cy="21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CC4800-23E8-EA4A-8971-4126E62FB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618" y="484188"/>
            <a:ext cx="216247" cy="21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98771F-BB3B-9D45-9E0E-36A39508F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223" y="484188"/>
            <a:ext cx="216247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611B794-6CC7-5345-B28E-9F7820E6E5F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F6A47-F1B8-824F-A10D-D32C234F8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439738"/>
            <a:ext cx="8064500" cy="333425"/>
          </a:xfrm>
        </p:spPr>
        <p:txBody>
          <a:bodyPr/>
          <a:lstStyle/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Table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983DA9-5A9A-0B45-90E0-75811A7F3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86386"/>
              </p:ext>
            </p:extLst>
          </p:nvPr>
        </p:nvGraphicFramePr>
        <p:xfrm>
          <a:off x="539749" y="1205713"/>
          <a:ext cx="8064251" cy="550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3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07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Rum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hillore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mporeiciis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quibusd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aectiis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endae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remqui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dent.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Onectius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eserci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archill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oremper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ferrorr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ovitas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vita 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pediati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onsequi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doluptate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ipsundi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quundel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sinvere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ceaquae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et, tem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sit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omni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de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perchil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icitin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tendam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di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Epuda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simolup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iendite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conseque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faccat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Berehentia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sitatur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re, sum nus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alitaerum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offictis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la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nulpa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vel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eat et 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archilis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optium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aliquae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culpa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ibusto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eria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simpore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pellatet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quodi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totas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magnihi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caborum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magnam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coriori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busaeptia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nobitios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nonsent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Orem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facearumque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eturibus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prat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doluptati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to tem.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Ication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rempeditat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quisque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rerios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volecti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atecum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hilicip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icateni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entenes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volestrum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excepel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iquibus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For one client who used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venimolut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pa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voluptur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sinustenit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berchilla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voloreseque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moloritium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esequatibus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in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necatium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cuptatisin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molendita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quasperro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tem cum, cum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resequas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faccati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re et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essin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nonsed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denim voles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nobit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accus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corem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22">
                <a:tc>
                  <a:txBody>
                    <a:bodyPr/>
                    <a:lstStyle/>
                    <a:p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Soluptas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lam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andae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idelectotae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omnistia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moluptas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modit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audam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quo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imus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Ga.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tem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eaquae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ma ad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volupti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ratio.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Nequiandus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tempore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seruntius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elia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aspelene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pro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Sum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illiqua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tinctam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quam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Gentis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alia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duntiam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ad ex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omnimus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nobis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ant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moloriamus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quo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officipitam</a:t>
                      </a:r>
                      <a:endParaRPr lang="en-GB" sz="1200" b="0" i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eatquia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sequia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demolupti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deleculpa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consendustia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cusandi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autassi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mporendae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iumquis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planto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tene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diorerorem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quiant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earchicipsam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undiati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denihiciae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porio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temolore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plautem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sin rem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venimolut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pa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Voluptur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sinustenit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berchilla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voloreseque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moloritium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esequatibus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in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necatium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cuptatisin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molendita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quasperro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tem cum, cum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78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eatquia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sequia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demolupti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deleculpa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consendustia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24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95B4B489-BCBB-7B4A-B28A-CA8A4A58731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401666959"/>
              </p:ext>
            </p:extLst>
          </p:nvPr>
        </p:nvGraphicFramePr>
        <p:xfrm>
          <a:off x="539750" y="1206500"/>
          <a:ext cx="8064251" cy="550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3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Title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07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Rum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hillore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mporeiciis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quibusd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aectiis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endae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remqui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dent.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Onectius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eserci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archill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oremper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ferrorr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ovitas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vita 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pediati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onsequi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doluptate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ipsundi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quundel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sinvere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ceaquae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et, tem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sit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omni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de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perchil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icitin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tendam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di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Epuda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simolup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iendite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conseque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faccat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Berehentia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sitatur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re, sum nus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alitaerum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offictis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la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nulpa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vel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eat et 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archilis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optium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aliquae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culpa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ibusto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eria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simpore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pellatet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quodi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totas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magnihi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caborum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magnam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coriori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busaeptia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nobitios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nonsent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Orem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facearumque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eturibus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prat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doluptati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to tem.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Ication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rempeditat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quisque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rerios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volecti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atecum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hilicip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icateni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entenes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volestrum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excepel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iquibus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For one client who used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venimolut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pa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voluptur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sinustenit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berchilla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voloreseque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moloritium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esequatibus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in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necatium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cuptatisin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molendita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quasperro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tem cum, cum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resequas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faccati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re et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essin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nonsed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denim voles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nobit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accus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corem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22">
                <a:tc>
                  <a:txBody>
                    <a:bodyPr/>
                    <a:lstStyle/>
                    <a:p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Soluptas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lam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andae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idelectotae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omnistia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moluptas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modit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audam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quo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imus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Ga.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tem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eaquae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ma ad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volupti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ratio.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Nequiandus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tempore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seruntius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elia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ratur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aspelene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pro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Sum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illiqua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tinctam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quam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fuga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.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Gentis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alia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duntiam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ad ex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omnimus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sima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nobis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ant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moloriamus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quo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officipitam</a:t>
                      </a:r>
                      <a:endParaRPr lang="en-GB" sz="1200" b="0" i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eatquia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sequia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demolupti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deleculpa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consendustia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cusandi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autassi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mporendae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il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iumquis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planto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tene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officit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qui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diorerorem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quiant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earchicipsam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utet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undiati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denihiciae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porio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temolore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plautem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sin rem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venimolut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dolut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pa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Voluptur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latur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sinustenit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berchilla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voloreseque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nonest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moloritium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esequatibus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,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in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pe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non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necatium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cuptatisin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ex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eos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molendita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quasperro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tem cum, cum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789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Ent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as et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que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laut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eatquia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sequia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demolupti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ut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ari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deleculpa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consendustia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ktiv Grotesk" panose="020B0504020202020204" pitchFamily="34" charset="0"/>
                          <a:ea typeface="Aktiv Grotesk" panose="020B0504020202020204" pitchFamily="34" charset="0"/>
                          <a:cs typeface="Aktiv Grotesk" panose="020B0504020202020204" pitchFamily="34" charset="0"/>
                        </a:rPr>
                        <a:t>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ktiv Grotesk" panose="020B0504020202020204" pitchFamily="34" charset="0"/>
                        <a:ea typeface="Aktiv Grotesk" panose="020B0504020202020204" pitchFamily="34" charset="0"/>
                        <a:cs typeface="Aktiv Grotesk" panose="020B05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F6A47-F1B8-824F-A10D-D32C234F8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439738"/>
            <a:ext cx="8064500" cy="333425"/>
          </a:xfrm>
        </p:spPr>
        <p:txBody>
          <a:bodyPr/>
          <a:lstStyle/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Table style</a:t>
            </a:r>
          </a:p>
        </p:txBody>
      </p:sp>
    </p:spTree>
    <p:extLst>
      <p:ext uri="{BB962C8B-B14F-4D97-AF65-F5344CB8AC3E}">
        <p14:creationId xmlns:p14="http://schemas.microsoft.com/office/powerpoint/2010/main" val="2722063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1A515-E5C2-A44E-BF32-44EA20A37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957027"/>
            <a:ext cx="8064000" cy="292388"/>
          </a:xfrm>
        </p:spPr>
        <p:txBody>
          <a:bodyPr/>
          <a:lstStyle/>
          <a:p>
            <a:r>
              <a:rPr lang="en-US" sz="16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Use these (copy and paste)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DF3D-CE6D-644A-842F-E07186C8E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39133"/>
            <a:ext cx="8064000" cy="333425"/>
          </a:xfrm>
        </p:spPr>
        <p:txBody>
          <a:bodyPr/>
          <a:lstStyle/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Highlighting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93E153D-E1CB-0C48-B51A-B1C3E5847FC8}"/>
              </a:ext>
            </a:extLst>
          </p:cNvPr>
          <p:cNvSpPr txBox="1">
            <a:spLocks/>
          </p:cNvSpPr>
          <p:nvPr/>
        </p:nvSpPr>
        <p:spPr>
          <a:xfrm>
            <a:off x="755750" y="3287378"/>
            <a:ext cx="3602605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5CD33B5-9F52-4744-8054-DE12128ECD48}"/>
              </a:ext>
            </a:extLst>
          </p:cNvPr>
          <p:cNvSpPr txBox="1">
            <a:spLocks/>
          </p:cNvSpPr>
          <p:nvPr/>
        </p:nvSpPr>
        <p:spPr>
          <a:xfrm>
            <a:off x="755750" y="3628628"/>
            <a:ext cx="3602605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F60222B-668C-4840-ADA0-00F1575375DE}"/>
              </a:ext>
            </a:extLst>
          </p:cNvPr>
          <p:cNvSpPr txBox="1">
            <a:spLocks/>
          </p:cNvSpPr>
          <p:nvPr/>
        </p:nvSpPr>
        <p:spPr>
          <a:xfrm>
            <a:off x="755750" y="3987728"/>
            <a:ext cx="3602605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7C2DEF-8495-BB43-B950-B95A680948D4}"/>
              </a:ext>
            </a:extLst>
          </p:cNvPr>
          <p:cNvSpPr txBox="1">
            <a:spLocks/>
          </p:cNvSpPr>
          <p:nvPr/>
        </p:nvSpPr>
        <p:spPr>
          <a:xfrm>
            <a:off x="755751" y="4346828"/>
            <a:ext cx="3602605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5F16F8FC-7584-104E-A05D-BEE9EBDCB285}"/>
              </a:ext>
            </a:extLst>
          </p:cNvPr>
          <p:cNvSpPr txBox="1">
            <a:spLocks/>
          </p:cNvSpPr>
          <p:nvPr/>
        </p:nvSpPr>
        <p:spPr>
          <a:xfrm>
            <a:off x="539750" y="2891151"/>
            <a:ext cx="6317796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Use these if you need a key (copy and paste too):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5AF88-DF96-E54F-BE55-684F9E2C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21112"/>
            <a:ext cx="1800000" cy="21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D22D7A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447F1B-8DD0-E24D-8F0E-C9836FC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41266"/>
            <a:ext cx="1800000" cy="216000"/>
          </a:xfrm>
          <a:prstGeom prst="rect">
            <a:avLst/>
          </a:prstGeom>
          <a:solidFill>
            <a:srgbClr val="834696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CCBFD3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6648B8-C984-2841-BC8F-5AECDE27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75678"/>
            <a:ext cx="1800000" cy="216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00A4C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DD9A8-9E7D-A748-AFC7-11D12972E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01039"/>
            <a:ext cx="1800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8EC02F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17E44-F69C-9A49-8CE7-A5B785F9C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3348655"/>
            <a:ext cx="216000" cy="21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D22D7A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A8CD37-8F93-EE4F-9077-41272595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3689905"/>
            <a:ext cx="216000" cy="216000"/>
          </a:xfrm>
          <a:prstGeom prst="rect">
            <a:avLst/>
          </a:prstGeom>
          <a:solidFill>
            <a:srgbClr val="834696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CCBFD3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5A26A-2211-A549-9B03-E10B172FA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4049005"/>
            <a:ext cx="216000" cy="216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00A4C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DDB7A-E8D1-6445-936C-4473E2402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4408105"/>
            <a:ext cx="216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8EC02F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2355B0-DFDC-3643-9521-77E9305D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64" y="1733828"/>
            <a:ext cx="1799999" cy="216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00A4C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76C0E2-709E-2346-A0DA-9F61B847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64" y="2383189"/>
            <a:ext cx="1799999" cy="216000"/>
          </a:xfrm>
          <a:prstGeom prst="rect">
            <a:avLst/>
          </a:prstGeom>
          <a:solidFill>
            <a:srgbClr val="FFDC00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8EC02F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450A64-6DD0-2C42-A1A0-9829535D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64" y="2057828"/>
            <a:ext cx="1799999" cy="216000"/>
          </a:xfrm>
          <a:prstGeom prst="rect">
            <a:avLst/>
          </a:prstGeom>
          <a:solidFill>
            <a:srgbClr val="FA961E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00A4C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426E609-662C-9243-A25D-677D983347AD}"/>
              </a:ext>
            </a:extLst>
          </p:cNvPr>
          <p:cNvSpPr txBox="1">
            <a:spLocks/>
          </p:cNvSpPr>
          <p:nvPr/>
        </p:nvSpPr>
        <p:spPr>
          <a:xfrm>
            <a:off x="4895063" y="3290074"/>
            <a:ext cx="3709187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35BD0DD-28F9-1D43-9BFB-AA2179C0C24A}"/>
              </a:ext>
            </a:extLst>
          </p:cNvPr>
          <p:cNvSpPr txBox="1">
            <a:spLocks/>
          </p:cNvSpPr>
          <p:nvPr/>
        </p:nvSpPr>
        <p:spPr>
          <a:xfrm>
            <a:off x="4895063" y="3649174"/>
            <a:ext cx="3709187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78A8027-6F92-D54D-9253-2FB0A3BA6E1A}"/>
              </a:ext>
            </a:extLst>
          </p:cNvPr>
          <p:cNvSpPr txBox="1">
            <a:spLocks/>
          </p:cNvSpPr>
          <p:nvPr/>
        </p:nvSpPr>
        <p:spPr>
          <a:xfrm>
            <a:off x="4895063" y="4008274"/>
            <a:ext cx="3709187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BFEFF1-5ACD-4C42-876C-F8943A2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64" y="3330805"/>
            <a:ext cx="216000" cy="216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2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3EF4B2-3820-964D-9521-D13ACCE67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64" y="3689905"/>
            <a:ext cx="216000" cy="216000"/>
          </a:xfrm>
          <a:prstGeom prst="rect">
            <a:avLst/>
          </a:prstGeom>
          <a:solidFill>
            <a:srgbClr val="FA961E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CCBFD3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2D2B8C-61B8-B345-A73A-6151D94E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64" y="4049005"/>
            <a:ext cx="216000" cy="216000"/>
          </a:xfrm>
          <a:prstGeom prst="rect">
            <a:avLst/>
          </a:prstGeom>
          <a:solidFill>
            <a:srgbClr val="FFDC00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rgbClr val="00A4C1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01FBEBEC-44C0-9B4D-8206-C300BC6588E0}"/>
              </a:ext>
            </a:extLst>
          </p:cNvPr>
          <p:cNvSpPr txBox="1">
            <a:spLocks/>
          </p:cNvSpPr>
          <p:nvPr/>
        </p:nvSpPr>
        <p:spPr>
          <a:xfrm>
            <a:off x="4679064" y="957027"/>
            <a:ext cx="3773678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 (only) if you run out of our </a:t>
            </a:r>
            <a:br>
              <a:rPr lang="en-US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four main </a:t>
            </a:r>
            <a:r>
              <a:rPr lang="en-US" dirty="0" err="1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colours</a:t>
            </a:r>
            <a:r>
              <a:rPr lang="en-US" dirty="0">
                <a:solidFill>
                  <a:schemeClr val="tx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, use these:</a:t>
            </a:r>
          </a:p>
        </p:txBody>
      </p:sp>
    </p:spTree>
    <p:extLst>
      <p:ext uri="{BB962C8B-B14F-4D97-AF65-F5344CB8AC3E}">
        <p14:creationId xmlns:p14="http://schemas.microsoft.com/office/powerpoint/2010/main" val="2278266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DF3D-CE6D-644A-842F-E07186C8E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39133"/>
            <a:ext cx="8064000" cy="666849"/>
          </a:xfrm>
        </p:spPr>
        <p:txBody>
          <a:bodyPr/>
          <a:lstStyle/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If the above doesn’t work (and only then), </a:t>
            </a:r>
            <a:b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use these outlined versions instead: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8B7759-A473-9A4E-AE6D-57F1BD8AE399}"/>
              </a:ext>
            </a:extLst>
          </p:cNvPr>
          <p:cNvSpPr/>
          <p:nvPr/>
        </p:nvSpPr>
        <p:spPr>
          <a:xfrm>
            <a:off x="540000" y="1430894"/>
            <a:ext cx="1793942" cy="212154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986F8B-E22A-5844-A877-1E29F146CED9}"/>
              </a:ext>
            </a:extLst>
          </p:cNvPr>
          <p:cNvSpPr/>
          <p:nvPr/>
        </p:nvSpPr>
        <p:spPr>
          <a:xfrm>
            <a:off x="540000" y="2414667"/>
            <a:ext cx="1793942" cy="216000"/>
          </a:xfrm>
          <a:prstGeom prst="rect">
            <a:avLst/>
          </a:prstGeom>
          <a:noFill/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48D2C4-C321-724A-AEC3-A18C552D3881}"/>
              </a:ext>
            </a:extLst>
          </p:cNvPr>
          <p:cNvSpPr/>
          <p:nvPr/>
        </p:nvSpPr>
        <p:spPr>
          <a:xfrm>
            <a:off x="540000" y="2090667"/>
            <a:ext cx="1793942" cy="210793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2EC65B-F41E-4040-80D8-BAD51278FC93}"/>
              </a:ext>
            </a:extLst>
          </p:cNvPr>
          <p:cNvSpPr/>
          <p:nvPr/>
        </p:nvSpPr>
        <p:spPr>
          <a:xfrm>
            <a:off x="540000" y="1761460"/>
            <a:ext cx="1793942" cy="210794"/>
          </a:xfrm>
          <a:prstGeom prst="rect">
            <a:avLst/>
          </a:prstGeom>
          <a:noFill/>
          <a:ln w="19050" cmpd="sng">
            <a:solidFill>
              <a:srgbClr val="8346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4FEB0C-7793-E140-8DF8-F3BF2B789686}"/>
              </a:ext>
            </a:extLst>
          </p:cNvPr>
          <p:cNvSpPr/>
          <p:nvPr/>
        </p:nvSpPr>
        <p:spPr>
          <a:xfrm>
            <a:off x="4682980" y="1410348"/>
            <a:ext cx="1793942" cy="212154"/>
          </a:xfrm>
          <a:prstGeom prst="rect">
            <a:avLst/>
          </a:prstGeom>
          <a:noFill/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85C0D0-CBD3-154D-BB58-D0A412E2F1D5}"/>
              </a:ext>
            </a:extLst>
          </p:cNvPr>
          <p:cNvSpPr/>
          <p:nvPr/>
        </p:nvSpPr>
        <p:spPr>
          <a:xfrm>
            <a:off x="4682980" y="2070121"/>
            <a:ext cx="1793942" cy="210793"/>
          </a:xfrm>
          <a:prstGeom prst="rect">
            <a:avLst/>
          </a:prstGeom>
          <a:noFill/>
          <a:ln w="19050" cmpd="sng">
            <a:solidFill>
              <a:srgbClr val="FFD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CA19F9-B68F-BC45-9B8A-F4FA8AC7C057}"/>
              </a:ext>
            </a:extLst>
          </p:cNvPr>
          <p:cNvSpPr/>
          <p:nvPr/>
        </p:nvSpPr>
        <p:spPr>
          <a:xfrm>
            <a:off x="4685121" y="1740914"/>
            <a:ext cx="1793942" cy="210794"/>
          </a:xfrm>
          <a:prstGeom prst="rect">
            <a:avLst/>
          </a:prstGeom>
          <a:noFill/>
          <a:ln w="19050" cmpd="sng">
            <a:solidFill>
              <a:srgbClr val="FA96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ktiv Grotesk" panose="020B0504020202020204" pitchFamily="34" charset="0"/>
              <a:ea typeface="Verdana" charset="0"/>
              <a:cs typeface="Verdana" charset="0"/>
            </a:endParaRPr>
          </a:p>
        </p:txBody>
      </p:sp>
      <p:sp>
        <p:nvSpPr>
          <p:cNvPr id="51" name="Text Placeholder 38">
            <a:extLst>
              <a:ext uri="{FF2B5EF4-FFF2-40B4-BE49-F238E27FC236}">
                <a16:creationId xmlns:a16="http://schemas.microsoft.com/office/drawing/2014/main" id="{BBFF7ED1-C433-BF4F-95EC-F1749E82D288}"/>
              </a:ext>
            </a:extLst>
          </p:cNvPr>
          <p:cNvSpPr txBox="1">
            <a:spLocks/>
          </p:cNvSpPr>
          <p:nvPr/>
        </p:nvSpPr>
        <p:spPr>
          <a:xfrm>
            <a:off x="540000" y="2878522"/>
            <a:ext cx="6317796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D6D6D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 use these if you need a key: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A7762B12-8436-5F43-BB7B-E1206889071F}"/>
              </a:ext>
            </a:extLst>
          </p:cNvPr>
          <p:cNvSpPr txBox="1">
            <a:spLocks/>
          </p:cNvSpPr>
          <p:nvPr/>
        </p:nvSpPr>
        <p:spPr>
          <a:xfrm>
            <a:off x="440215" y="3275819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chemeClr val="accent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E5BEDB80-3009-4844-9FAB-238F1CE0F9CB}"/>
              </a:ext>
            </a:extLst>
          </p:cNvPr>
          <p:cNvSpPr txBox="1">
            <a:spLocks/>
          </p:cNvSpPr>
          <p:nvPr/>
        </p:nvSpPr>
        <p:spPr>
          <a:xfrm>
            <a:off x="440215" y="3614373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rgbClr val="83469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C9E9F63-0DE9-D240-BC4E-80EF3D576DDB}"/>
              </a:ext>
            </a:extLst>
          </p:cNvPr>
          <p:cNvSpPr txBox="1">
            <a:spLocks/>
          </p:cNvSpPr>
          <p:nvPr/>
        </p:nvSpPr>
        <p:spPr>
          <a:xfrm>
            <a:off x="440215" y="3973473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1E34800-3A12-E746-9CAE-8A6E67A6F440}"/>
              </a:ext>
            </a:extLst>
          </p:cNvPr>
          <p:cNvSpPr txBox="1">
            <a:spLocks/>
          </p:cNvSpPr>
          <p:nvPr/>
        </p:nvSpPr>
        <p:spPr>
          <a:xfrm>
            <a:off x="440215" y="4332573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15B52BA-A5EB-C24D-8D88-192F49ECE2FC}"/>
              </a:ext>
            </a:extLst>
          </p:cNvPr>
          <p:cNvSpPr txBox="1">
            <a:spLocks/>
          </p:cNvSpPr>
          <p:nvPr/>
        </p:nvSpPr>
        <p:spPr>
          <a:xfrm>
            <a:off x="4678815" y="3255273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chemeClr val="bg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9B300DBC-782A-854E-9E6B-6955852DD084}"/>
              </a:ext>
            </a:extLst>
          </p:cNvPr>
          <p:cNvSpPr txBox="1">
            <a:spLocks/>
          </p:cNvSpPr>
          <p:nvPr/>
        </p:nvSpPr>
        <p:spPr>
          <a:xfrm>
            <a:off x="4678815" y="3614373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rgbClr val="FA961E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777EA871-15CD-DB4A-B868-3AFCB4CD9E22}"/>
              </a:ext>
            </a:extLst>
          </p:cNvPr>
          <p:cNvSpPr txBox="1">
            <a:spLocks/>
          </p:cNvSpPr>
          <p:nvPr/>
        </p:nvSpPr>
        <p:spPr>
          <a:xfrm>
            <a:off x="4678815" y="3973473"/>
            <a:ext cx="3995511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/>
              <a:buChar char="•"/>
            </a:pPr>
            <a:r>
              <a:rPr lang="en-GB" dirty="0">
                <a:solidFill>
                  <a:srgbClr val="FFDC00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62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12">
            <a:extLst>
              <a:ext uri="{FF2B5EF4-FFF2-40B4-BE49-F238E27FC236}">
                <a16:creationId xmlns:a16="http://schemas.microsoft.com/office/drawing/2014/main" id="{00792A12-AC18-BF43-AB03-0812FA4A3501}"/>
              </a:ext>
            </a:extLst>
          </p:cNvPr>
          <p:cNvSpPr/>
          <p:nvPr/>
        </p:nvSpPr>
        <p:spPr bwMode="auto">
          <a:xfrm>
            <a:off x="587156" y="934006"/>
            <a:ext cx="1549708" cy="324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ipsum</a:t>
            </a:r>
          </a:p>
        </p:txBody>
      </p:sp>
      <p:sp>
        <p:nvSpPr>
          <p:cNvPr id="7" name="Pentagon 13">
            <a:extLst>
              <a:ext uri="{FF2B5EF4-FFF2-40B4-BE49-F238E27FC236}">
                <a16:creationId xmlns:a16="http://schemas.microsoft.com/office/drawing/2014/main" id="{6DB14405-DE62-2C4C-B908-7736ADAF2B08}"/>
              </a:ext>
            </a:extLst>
          </p:cNvPr>
          <p:cNvSpPr/>
          <p:nvPr/>
        </p:nvSpPr>
        <p:spPr bwMode="auto">
          <a:xfrm>
            <a:off x="587156" y="1371967"/>
            <a:ext cx="1549708" cy="324000"/>
          </a:xfrm>
          <a:prstGeom prst="rect">
            <a:avLst/>
          </a:prstGeom>
          <a:solidFill>
            <a:srgbClr val="834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" name="Pentagon 14">
            <a:extLst>
              <a:ext uri="{FF2B5EF4-FFF2-40B4-BE49-F238E27FC236}">
                <a16:creationId xmlns:a16="http://schemas.microsoft.com/office/drawing/2014/main" id="{C8240BF7-067F-6546-8A9A-DCA9DD30240A}"/>
              </a:ext>
            </a:extLst>
          </p:cNvPr>
          <p:cNvSpPr/>
          <p:nvPr/>
        </p:nvSpPr>
        <p:spPr bwMode="auto">
          <a:xfrm>
            <a:off x="587156" y="1809927"/>
            <a:ext cx="1549708" cy="324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9" name="Pentagon 15">
            <a:extLst>
              <a:ext uri="{FF2B5EF4-FFF2-40B4-BE49-F238E27FC236}">
                <a16:creationId xmlns:a16="http://schemas.microsoft.com/office/drawing/2014/main" id="{7D29DAEE-B856-754F-8C0B-206EE8B16481}"/>
              </a:ext>
            </a:extLst>
          </p:cNvPr>
          <p:cNvSpPr/>
          <p:nvPr/>
        </p:nvSpPr>
        <p:spPr bwMode="auto">
          <a:xfrm>
            <a:off x="587156" y="2247888"/>
            <a:ext cx="1549708" cy="32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2" name="Pentagon 12">
            <a:extLst>
              <a:ext uri="{FF2B5EF4-FFF2-40B4-BE49-F238E27FC236}">
                <a16:creationId xmlns:a16="http://schemas.microsoft.com/office/drawing/2014/main" id="{2B552AF5-FADA-4041-9029-9B6E05FF269B}"/>
              </a:ext>
            </a:extLst>
          </p:cNvPr>
          <p:cNvSpPr/>
          <p:nvPr/>
        </p:nvSpPr>
        <p:spPr bwMode="auto">
          <a:xfrm>
            <a:off x="587156" y="2789720"/>
            <a:ext cx="1549708" cy="3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3" name="Pentagon 13">
            <a:extLst>
              <a:ext uri="{FF2B5EF4-FFF2-40B4-BE49-F238E27FC236}">
                <a16:creationId xmlns:a16="http://schemas.microsoft.com/office/drawing/2014/main" id="{40C92F28-162E-C640-974F-C2BB7B595544}"/>
              </a:ext>
            </a:extLst>
          </p:cNvPr>
          <p:cNvSpPr/>
          <p:nvPr/>
        </p:nvSpPr>
        <p:spPr bwMode="auto">
          <a:xfrm>
            <a:off x="587156" y="3227681"/>
            <a:ext cx="1549708" cy="324000"/>
          </a:xfrm>
          <a:prstGeom prst="rect">
            <a:avLst/>
          </a:prstGeom>
          <a:solidFill>
            <a:srgbClr val="CCB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834696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4" name="Pentagon 14">
            <a:extLst>
              <a:ext uri="{FF2B5EF4-FFF2-40B4-BE49-F238E27FC236}">
                <a16:creationId xmlns:a16="http://schemas.microsoft.com/office/drawing/2014/main" id="{B7977B71-07CD-E641-BD1C-6EDF70636DD8}"/>
              </a:ext>
            </a:extLst>
          </p:cNvPr>
          <p:cNvSpPr/>
          <p:nvPr/>
        </p:nvSpPr>
        <p:spPr bwMode="auto">
          <a:xfrm>
            <a:off x="587156" y="3665642"/>
            <a:ext cx="1549708" cy="32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5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5" name="Pentagon 15">
            <a:extLst>
              <a:ext uri="{FF2B5EF4-FFF2-40B4-BE49-F238E27FC236}">
                <a16:creationId xmlns:a16="http://schemas.microsoft.com/office/drawing/2014/main" id="{6036BC0D-FC15-7546-8F5C-2AD4CEA6C3A6}"/>
              </a:ext>
            </a:extLst>
          </p:cNvPr>
          <p:cNvSpPr/>
          <p:nvPr/>
        </p:nvSpPr>
        <p:spPr bwMode="auto">
          <a:xfrm>
            <a:off x="587156" y="4103602"/>
            <a:ext cx="1549708" cy="32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3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59" name="Pentagon 12">
            <a:extLst>
              <a:ext uri="{FF2B5EF4-FFF2-40B4-BE49-F238E27FC236}">
                <a16:creationId xmlns:a16="http://schemas.microsoft.com/office/drawing/2014/main" id="{E3EDF1C8-FD87-4A4B-A562-CB6AD751C218}"/>
              </a:ext>
            </a:extLst>
          </p:cNvPr>
          <p:cNvSpPr/>
          <p:nvPr/>
        </p:nvSpPr>
        <p:spPr bwMode="auto">
          <a:xfrm>
            <a:off x="2311682" y="934006"/>
            <a:ext cx="1549708" cy="324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ipsum</a:t>
            </a:r>
          </a:p>
        </p:txBody>
      </p:sp>
      <p:sp>
        <p:nvSpPr>
          <p:cNvPr id="60" name="Pentagon 13">
            <a:extLst>
              <a:ext uri="{FF2B5EF4-FFF2-40B4-BE49-F238E27FC236}">
                <a16:creationId xmlns:a16="http://schemas.microsoft.com/office/drawing/2014/main" id="{C1D778CA-FD79-564D-BBC8-B9E3D2EDBE20}"/>
              </a:ext>
            </a:extLst>
          </p:cNvPr>
          <p:cNvSpPr/>
          <p:nvPr/>
        </p:nvSpPr>
        <p:spPr bwMode="auto">
          <a:xfrm>
            <a:off x="2311682" y="1371967"/>
            <a:ext cx="1549708" cy="324000"/>
          </a:xfrm>
          <a:prstGeom prst="rect">
            <a:avLst/>
          </a:prstGeom>
          <a:solidFill>
            <a:srgbClr val="834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1" name="Pentagon 14">
            <a:extLst>
              <a:ext uri="{FF2B5EF4-FFF2-40B4-BE49-F238E27FC236}">
                <a16:creationId xmlns:a16="http://schemas.microsoft.com/office/drawing/2014/main" id="{488903E4-0616-7A4F-BBF8-DF5F61886EB4}"/>
              </a:ext>
            </a:extLst>
          </p:cNvPr>
          <p:cNvSpPr/>
          <p:nvPr/>
        </p:nvSpPr>
        <p:spPr bwMode="auto">
          <a:xfrm>
            <a:off x="2311682" y="1809928"/>
            <a:ext cx="1549708" cy="324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2" name="Pentagon 15">
            <a:extLst>
              <a:ext uri="{FF2B5EF4-FFF2-40B4-BE49-F238E27FC236}">
                <a16:creationId xmlns:a16="http://schemas.microsoft.com/office/drawing/2014/main" id="{BB7D7B39-7EAB-1349-A556-B088ADB18EC8}"/>
              </a:ext>
            </a:extLst>
          </p:cNvPr>
          <p:cNvSpPr/>
          <p:nvPr/>
        </p:nvSpPr>
        <p:spPr bwMode="auto">
          <a:xfrm>
            <a:off x="2311682" y="2247888"/>
            <a:ext cx="1549708" cy="32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3" name="Pentagon 12">
            <a:extLst>
              <a:ext uri="{FF2B5EF4-FFF2-40B4-BE49-F238E27FC236}">
                <a16:creationId xmlns:a16="http://schemas.microsoft.com/office/drawing/2014/main" id="{3C746D17-B839-D44F-9181-3E6C07099557}"/>
              </a:ext>
            </a:extLst>
          </p:cNvPr>
          <p:cNvSpPr/>
          <p:nvPr/>
        </p:nvSpPr>
        <p:spPr bwMode="auto">
          <a:xfrm>
            <a:off x="2311682" y="2789720"/>
            <a:ext cx="1549708" cy="3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4" name="Pentagon 13">
            <a:extLst>
              <a:ext uri="{FF2B5EF4-FFF2-40B4-BE49-F238E27FC236}">
                <a16:creationId xmlns:a16="http://schemas.microsoft.com/office/drawing/2014/main" id="{495F2D6A-7571-E84C-9482-2D221555C99C}"/>
              </a:ext>
            </a:extLst>
          </p:cNvPr>
          <p:cNvSpPr/>
          <p:nvPr/>
        </p:nvSpPr>
        <p:spPr bwMode="auto">
          <a:xfrm>
            <a:off x="2311682" y="3227681"/>
            <a:ext cx="1549708" cy="324000"/>
          </a:xfrm>
          <a:prstGeom prst="rect">
            <a:avLst/>
          </a:prstGeom>
          <a:solidFill>
            <a:srgbClr val="CCB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834696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5" name="Pentagon 14">
            <a:extLst>
              <a:ext uri="{FF2B5EF4-FFF2-40B4-BE49-F238E27FC236}">
                <a16:creationId xmlns:a16="http://schemas.microsoft.com/office/drawing/2014/main" id="{6C8D0FEC-CA91-8F4B-8C99-C9EB95A1E869}"/>
              </a:ext>
            </a:extLst>
          </p:cNvPr>
          <p:cNvSpPr/>
          <p:nvPr/>
        </p:nvSpPr>
        <p:spPr bwMode="auto">
          <a:xfrm>
            <a:off x="2311682" y="3665642"/>
            <a:ext cx="1549708" cy="32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5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6" name="Pentagon 15">
            <a:extLst>
              <a:ext uri="{FF2B5EF4-FFF2-40B4-BE49-F238E27FC236}">
                <a16:creationId xmlns:a16="http://schemas.microsoft.com/office/drawing/2014/main" id="{65D767B1-0283-F649-81F2-01EAC93A4B4D}"/>
              </a:ext>
            </a:extLst>
          </p:cNvPr>
          <p:cNvSpPr/>
          <p:nvPr/>
        </p:nvSpPr>
        <p:spPr bwMode="auto">
          <a:xfrm>
            <a:off x="2311682" y="4103602"/>
            <a:ext cx="1549708" cy="32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3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7" name="Pentagon 12">
            <a:extLst>
              <a:ext uri="{FF2B5EF4-FFF2-40B4-BE49-F238E27FC236}">
                <a16:creationId xmlns:a16="http://schemas.microsoft.com/office/drawing/2014/main" id="{7E68DE47-550C-414A-AB72-DB35DD1DD75C}"/>
              </a:ext>
            </a:extLst>
          </p:cNvPr>
          <p:cNvSpPr/>
          <p:nvPr/>
        </p:nvSpPr>
        <p:spPr bwMode="auto">
          <a:xfrm>
            <a:off x="4036208" y="934006"/>
            <a:ext cx="1549708" cy="324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ipsum</a:t>
            </a:r>
          </a:p>
        </p:txBody>
      </p:sp>
      <p:sp>
        <p:nvSpPr>
          <p:cNvPr id="68" name="Pentagon 13">
            <a:extLst>
              <a:ext uri="{FF2B5EF4-FFF2-40B4-BE49-F238E27FC236}">
                <a16:creationId xmlns:a16="http://schemas.microsoft.com/office/drawing/2014/main" id="{443EE145-D0A5-5D43-87EA-5060540D96EA}"/>
              </a:ext>
            </a:extLst>
          </p:cNvPr>
          <p:cNvSpPr/>
          <p:nvPr/>
        </p:nvSpPr>
        <p:spPr bwMode="auto">
          <a:xfrm>
            <a:off x="4036208" y="1371967"/>
            <a:ext cx="1549708" cy="324000"/>
          </a:xfrm>
          <a:prstGeom prst="rect">
            <a:avLst/>
          </a:prstGeom>
          <a:solidFill>
            <a:srgbClr val="834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9" name="Pentagon 14">
            <a:extLst>
              <a:ext uri="{FF2B5EF4-FFF2-40B4-BE49-F238E27FC236}">
                <a16:creationId xmlns:a16="http://schemas.microsoft.com/office/drawing/2014/main" id="{864CBED0-A875-9E44-A7C4-93F1DD4832B6}"/>
              </a:ext>
            </a:extLst>
          </p:cNvPr>
          <p:cNvSpPr/>
          <p:nvPr/>
        </p:nvSpPr>
        <p:spPr bwMode="auto">
          <a:xfrm>
            <a:off x="4036208" y="1809928"/>
            <a:ext cx="1549708" cy="324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0" name="Pentagon 15">
            <a:extLst>
              <a:ext uri="{FF2B5EF4-FFF2-40B4-BE49-F238E27FC236}">
                <a16:creationId xmlns:a16="http://schemas.microsoft.com/office/drawing/2014/main" id="{550256A5-506B-1E4B-80F6-5FB3C6214AE7}"/>
              </a:ext>
            </a:extLst>
          </p:cNvPr>
          <p:cNvSpPr/>
          <p:nvPr/>
        </p:nvSpPr>
        <p:spPr bwMode="auto">
          <a:xfrm>
            <a:off x="4036208" y="2247888"/>
            <a:ext cx="1549708" cy="32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1" name="Pentagon 12">
            <a:extLst>
              <a:ext uri="{FF2B5EF4-FFF2-40B4-BE49-F238E27FC236}">
                <a16:creationId xmlns:a16="http://schemas.microsoft.com/office/drawing/2014/main" id="{69901A93-D352-B949-AD43-8B8AF502401C}"/>
              </a:ext>
            </a:extLst>
          </p:cNvPr>
          <p:cNvSpPr/>
          <p:nvPr/>
        </p:nvSpPr>
        <p:spPr bwMode="auto">
          <a:xfrm>
            <a:off x="4036208" y="2789720"/>
            <a:ext cx="1549708" cy="3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2" name="Pentagon 13">
            <a:extLst>
              <a:ext uri="{FF2B5EF4-FFF2-40B4-BE49-F238E27FC236}">
                <a16:creationId xmlns:a16="http://schemas.microsoft.com/office/drawing/2014/main" id="{92391AD6-EEB8-E848-9A97-97268E0B2435}"/>
              </a:ext>
            </a:extLst>
          </p:cNvPr>
          <p:cNvSpPr/>
          <p:nvPr/>
        </p:nvSpPr>
        <p:spPr bwMode="auto">
          <a:xfrm>
            <a:off x="4036208" y="3227681"/>
            <a:ext cx="1549708" cy="324000"/>
          </a:xfrm>
          <a:prstGeom prst="rect">
            <a:avLst/>
          </a:prstGeom>
          <a:solidFill>
            <a:srgbClr val="CCB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834696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3" name="Pentagon 14">
            <a:extLst>
              <a:ext uri="{FF2B5EF4-FFF2-40B4-BE49-F238E27FC236}">
                <a16:creationId xmlns:a16="http://schemas.microsoft.com/office/drawing/2014/main" id="{1442A1BA-049A-A04A-9DA0-5AB8E8F8C03F}"/>
              </a:ext>
            </a:extLst>
          </p:cNvPr>
          <p:cNvSpPr/>
          <p:nvPr/>
        </p:nvSpPr>
        <p:spPr bwMode="auto">
          <a:xfrm>
            <a:off x="4036208" y="3665642"/>
            <a:ext cx="1549708" cy="32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5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4" name="Pentagon 15">
            <a:extLst>
              <a:ext uri="{FF2B5EF4-FFF2-40B4-BE49-F238E27FC236}">
                <a16:creationId xmlns:a16="http://schemas.microsoft.com/office/drawing/2014/main" id="{56653B3F-394B-4B4E-8815-C411F0B8BC4F}"/>
              </a:ext>
            </a:extLst>
          </p:cNvPr>
          <p:cNvSpPr/>
          <p:nvPr/>
        </p:nvSpPr>
        <p:spPr bwMode="auto">
          <a:xfrm>
            <a:off x="4036208" y="4103602"/>
            <a:ext cx="1549708" cy="32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3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5" name="Pentagon 12">
            <a:extLst>
              <a:ext uri="{FF2B5EF4-FFF2-40B4-BE49-F238E27FC236}">
                <a16:creationId xmlns:a16="http://schemas.microsoft.com/office/drawing/2014/main" id="{28B29DD6-D5EF-B14B-8EE7-015FBF49104B}"/>
              </a:ext>
            </a:extLst>
          </p:cNvPr>
          <p:cNvSpPr/>
          <p:nvPr/>
        </p:nvSpPr>
        <p:spPr bwMode="auto">
          <a:xfrm>
            <a:off x="5760734" y="934006"/>
            <a:ext cx="1549708" cy="324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ipsum</a:t>
            </a:r>
          </a:p>
        </p:txBody>
      </p:sp>
      <p:sp>
        <p:nvSpPr>
          <p:cNvPr id="76" name="Pentagon 13">
            <a:extLst>
              <a:ext uri="{FF2B5EF4-FFF2-40B4-BE49-F238E27FC236}">
                <a16:creationId xmlns:a16="http://schemas.microsoft.com/office/drawing/2014/main" id="{C758AB40-D710-734F-961E-89781939E380}"/>
              </a:ext>
            </a:extLst>
          </p:cNvPr>
          <p:cNvSpPr/>
          <p:nvPr/>
        </p:nvSpPr>
        <p:spPr bwMode="auto">
          <a:xfrm>
            <a:off x="5760734" y="1371967"/>
            <a:ext cx="1549708" cy="324000"/>
          </a:xfrm>
          <a:prstGeom prst="rect">
            <a:avLst/>
          </a:prstGeom>
          <a:solidFill>
            <a:srgbClr val="834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7" name="Pentagon 14">
            <a:extLst>
              <a:ext uri="{FF2B5EF4-FFF2-40B4-BE49-F238E27FC236}">
                <a16:creationId xmlns:a16="http://schemas.microsoft.com/office/drawing/2014/main" id="{067D4639-F17B-E149-AD3D-F41C710CE8E4}"/>
              </a:ext>
            </a:extLst>
          </p:cNvPr>
          <p:cNvSpPr/>
          <p:nvPr/>
        </p:nvSpPr>
        <p:spPr bwMode="auto">
          <a:xfrm>
            <a:off x="5760734" y="1809928"/>
            <a:ext cx="1549708" cy="324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8" name="Pentagon 15">
            <a:extLst>
              <a:ext uri="{FF2B5EF4-FFF2-40B4-BE49-F238E27FC236}">
                <a16:creationId xmlns:a16="http://schemas.microsoft.com/office/drawing/2014/main" id="{1C7FAFF9-8059-914C-ABDC-C71953E5BFC5}"/>
              </a:ext>
            </a:extLst>
          </p:cNvPr>
          <p:cNvSpPr/>
          <p:nvPr/>
        </p:nvSpPr>
        <p:spPr bwMode="auto">
          <a:xfrm>
            <a:off x="5760734" y="2247888"/>
            <a:ext cx="1549708" cy="32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79" name="Pentagon 12">
            <a:extLst>
              <a:ext uri="{FF2B5EF4-FFF2-40B4-BE49-F238E27FC236}">
                <a16:creationId xmlns:a16="http://schemas.microsoft.com/office/drawing/2014/main" id="{D8DD6A04-02EE-C04E-BF94-404C6ADE4839}"/>
              </a:ext>
            </a:extLst>
          </p:cNvPr>
          <p:cNvSpPr/>
          <p:nvPr/>
        </p:nvSpPr>
        <p:spPr bwMode="auto">
          <a:xfrm>
            <a:off x="5760734" y="2789720"/>
            <a:ext cx="1549708" cy="3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0" name="Pentagon 13">
            <a:extLst>
              <a:ext uri="{FF2B5EF4-FFF2-40B4-BE49-F238E27FC236}">
                <a16:creationId xmlns:a16="http://schemas.microsoft.com/office/drawing/2014/main" id="{38CE1F4C-BFAE-E049-85AE-F3F0B26FA1F9}"/>
              </a:ext>
            </a:extLst>
          </p:cNvPr>
          <p:cNvSpPr/>
          <p:nvPr/>
        </p:nvSpPr>
        <p:spPr bwMode="auto">
          <a:xfrm>
            <a:off x="5760734" y="3227681"/>
            <a:ext cx="1549708" cy="324000"/>
          </a:xfrm>
          <a:prstGeom prst="rect">
            <a:avLst/>
          </a:prstGeom>
          <a:solidFill>
            <a:srgbClr val="CCB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834696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1" name="Pentagon 14">
            <a:extLst>
              <a:ext uri="{FF2B5EF4-FFF2-40B4-BE49-F238E27FC236}">
                <a16:creationId xmlns:a16="http://schemas.microsoft.com/office/drawing/2014/main" id="{24BE9937-3F0A-0249-83E1-ABF7748A9E87}"/>
              </a:ext>
            </a:extLst>
          </p:cNvPr>
          <p:cNvSpPr/>
          <p:nvPr/>
        </p:nvSpPr>
        <p:spPr bwMode="auto">
          <a:xfrm>
            <a:off x="5760734" y="3665642"/>
            <a:ext cx="1549708" cy="32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5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2" name="Pentagon 15">
            <a:extLst>
              <a:ext uri="{FF2B5EF4-FFF2-40B4-BE49-F238E27FC236}">
                <a16:creationId xmlns:a16="http://schemas.microsoft.com/office/drawing/2014/main" id="{417ADE17-5CDC-C34B-A069-A50C6EC12B10}"/>
              </a:ext>
            </a:extLst>
          </p:cNvPr>
          <p:cNvSpPr/>
          <p:nvPr/>
        </p:nvSpPr>
        <p:spPr bwMode="auto">
          <a:xfrm>
            <a:off x="5760734" y="4103602"/>
            <a:ext cx="1549708" cy="32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3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3" name="Pentagon 12">
            <a:extLst>
              <a:ext uri="{FF2B5EF4-FFF2-40B4-BE49-F238E27FC236}">
                <a16:creationId xmlns:a16="http://schemas.microsoft.com/office/drawing/2014/main" id="{E4A36E43-FFE6-B246-9BE0-D913E8BBB54D}"/>
              </a:ext>
            </a:extLst>
          </p:cNvPr>
          <p:cNvSpPr/>
          <p:nvPr/>
        </p:nvSpPr>
        <p:spPr bwMode="auto">
          <a:xfrm>
            <a:off x="7485260" y="934006"/>
            <a:ext cx="1549708" cy="324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ipsum</a:t>
            </a:r>
          </a:p>
        </p:txBody>
      </p:sp>
      <p:sp>
        <p:nvSpPr>
          <p:cNvPr id="84" name="Pentagon 13">
            <a:extLst>
              <a:ext uri="{FF2B5EF4-FFF2-40B4-BE49-F238E27FC236}">
                <a16:creationId xmlns:a16="http://schemas.microsoft.com/office/drawing/2014/main" id="{1D94E9EF-92F8-AF4D-877B-65463F6EFE3D}"/>
              </a:ext>
            </a:extLst>
          </p:cNvPr>
          <p:cNvSpPr/>
          <p:nvPr/>
        </p:nvSpPr>
        <p:spPr bwMode="auto">
          <a:xfrm>
            <a:off x="7485260" y="1371967"/>
            <a:ext cx="1549708" cy="324000"/>
          </a:xfrm>
          <a:prstGeom prst="rect">
            <a:avLst/>
          </a:prstGeom>
          <a:solidFill>
            <a:srgbClr val="834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5" name="Pentagon 14">
            <a:extLst>
              <a:ext uri="{FF2B5EF4-FFF2-40B4-BE49-F238E27FC236}">
                <a16:creationId xmlns:a16="http://schemas.microsoft.com/office/drawing/2014/main" id="{5817F8EB-328D-3B4F-8BE6-9D03C24E9E1D}"/>
              </a:ext>
            </a:extLst>
          </p:cNvPr>
          <p:cNvSpPr/>
          <p:nvPr/>
        </p:nvSpPr>
        <p:spPr bwMode="auto">
          <a:xfrm>
            <a:off x="7485260" y="1809928"/>
            <a:ext cx="1549708" cy="324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6" name="Pentagon 15">
            <a:extLst>
              <a:ext uri="{FF2B5EF4-FFF2-40B4-BE49-F238E27FC236}">
                <a16:creationId xmlns:a16="http://schemas.microsoft.com/office/drawing/2014/main" id="{7603839E-9FDB-984D-AE0F-C46243A316EF}"/>
              </a:ext>
            </a:extLst>
          </p:cNvPr>
          <p:cNvSpPr/>
          <p:nvPr/>
        </p:nvSpPr>
        <p:spPr bwMode="auto">
          <a:xfrm>
            <a:off x="7485260" y="2247888"/>
            <a:ext cx="1549708" cy="32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rgbClr val="FFFFFF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7" name="Pentagon 12">
            <a:extLst>
              <a:ext uri="{FF2B5EF4-FFF2-40B4-BE49-F238E27FC236}">
                <a16:creationId xmlns:a16="http://schemas.microsoft.com/office/drawing/2014/main" id="{6E230036-7253-0044-B7A7-4BE1DFC0F0AF}"/>
              </a:ext>
            </a:extLst>
          </p:cNvPr>
          <p:cNvSpPr/>
          <p:nvPr/>
        </p:nvSpPr>
        <p:spPr bwMode="auto">
          <a:xfrm>
            <a:off x="7485260" y="2789720"/>
            <a:ext cx="1549708" cy="3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8" name="Pentagon 13">
            <a:extLst>
              <a:ext uri="{FF2B5EF4-FFF2-40B4-BE49-F238E27FC236}">
                <a16:creationId xmlns:a16="http://schemas.microsoft.com/office/drawing/2014/main" id="{077B45FE-930D-E141-837F-829AB56552F0}"/>
              </a:ext>
            </a:extLst>
          </p:cNvPr>
          <p:cNvSpPr/>
          <p:nvPr/>
        </p:nvSpPr>
        <p:spPr bwMode="auto">
          <a:xfrm>
            <a:off x="7485260" y="3227681"/>
            <a:ext cx="1549708" cy="324000"/>
          </a:xfrm>
          <a:prstGeom prst="rect">
            <a:avLst/>
          </a:prstGeom>
          <a:solidFill>
            <a:srgbClr val="CCB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kumimoji="0" lang="en-US" sz="1200" u="none" strike="noStrike" cap="none" normalizeH="0" baseline="0" dirty="0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200" u="none" strike="noStrike" cap="none" normalizeH="0" baseline="0" dirty="0" err="1">
                <a:ln>
                  <a:noFill/>
                </a:ln>
                <a:solidFill>
                  <a:srgbClr val="834696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rgbClr val="834696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89" name="Pentagon 14">
            <a:extLst>
              <a:ext uri="{FF2B5EF4-FFF2-40B4-BE49-F238E27FC236}">
                <a16:creationId xmlns:a16="http://schemas.microsoft.com/office/drawing/2014/main" id="{996A4C88-039F-E146-9B7E-AA5AEFD2A5EA}"/>
              </a:ext>
            </a:extLst>
          </p:cNvPr>
          <p:cNvSpPr/>
          <p:nvPr/>
        </p:nvSpPr>
        <p:spPr bwMode="auto">
          <a:xfrm>
            <a:off x="7485260" y="3665642"/>
            <a:ext cx="1549708" cy="32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5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90" name="Pentagon 15">
            <a:extLst>
              <a:ext uri="{FF2B5EF4-FFF2-40B4-BE49-F238E27FC236}">
                <a16:creationId xmlns:a16="http://schemas.microsoft.com/office/drawing/2014/main" id="{97CAF5B9-D9B1-1A47-915C-B12F527AA1B8}"/>
              </a:ext>
            </a:extLst>
          </p:cNvPr>
          <p:cNvSpPr/>
          <p:nvPr/>
        </p:nvSpPr>
        <p:spPr bwMode="auto">
          <a:xfrm>
            <a:off x="7485260" y="4103602"/>
            <a:ext cx="1549708" cy="32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Lorem</a:t>
            </a:r>
            <a:r>
              <a:rPr lang="en-US" sz="1200" dirty="0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ipsum</a:t>
            </a:r>
            <a:endParaRPr lang="en-US" sz="1200" dirty="0">
              <a:solidFill>
                <a:schemeClr val="accent3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272FF-54B2-E043-8E58-7A6012826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7209" y="1029874"/>
            <a:ext cx="6003925" cy="3141330"/>
          </a:xfrm>
        </p:spPr>
        <p:txBody>
          <a:bodyPr/>
          <a:lstStyle/>
          <a:p>
            <a:pPr algn="l"/>
            <a:r>
              <a:rPr lang="en-GB" dirty="0"/>
              <a:t>‘[My claim] was declined due to wording in the policy… Reducing my hours to cope with the ongoing tiredness has been a burden on my income, but [the insurer] doesn’t have to worry about that as they hide behind words and terminology.’ </a:t>
            </a: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AD2B9-0476-804A-911E-59D082E9A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94" y="489874"/>
            <a:ext cx="53175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5F08E1-85F8-1F4E-9D15-EF9DB47675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1F13-74B6-E247-84E4-F84AF582B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39133"/>
            <a:ext cx="8064000" cy="333425"/>
          </a:xfrm>
        </p:spPr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1026" name="Picture 2" descr="George Bailey confronts Henry Potter in a scene in 'It's a Wonderful Life'">
            <a:extLst>
              <a:ext uri="{FF2B5EF4-FFF2-40B4-BE49-F238E27FC236}">
                <a16:creationId xmlns:a16="http://schemas.microsoft.com/office/drawing/2014/main" id="{1C7E9098-7E6C-F84E-9BCB-89E80CA9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0BBF7-A6BC-2241-A478-BA5D1C30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228850"/>
            <a:ext cx="9080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3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291362-A863-9740-962E-6B7D185D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69" y="0"/>
            <a:ext cx="5187462" cy="51435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430404BE-8859-274E-93DC-ADFBFCC85A87}"/>
              </a:ext>
            </a:extLst>
          </p:cNvPr>
          <p:cNvSpPr/>
          <p:nvPr/>
        </p:nvSpPr>
        <p:spPr>
          <a:xfrm rot="9546480">
            <a:off x="6423103" y="2185640"/>
            <a:ext cx="1973766" cy="49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CB8D94-0CDF-AB4F-88AC-F8AB1A554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53" y="488774"/>
            <a:ext cx="531756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4F301-8DC5-054A-9E39-DCB1FBB00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62" y="482674"/>
            <a:ext cx="538683" cy="547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BC839-A5F1-8849-B694-5C870B629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We’ve discovered that your Wonka Chocolate Factory Pension Plan payments are higher than they should be</a:t>
            </a:r>
            <a:r>
              <a:rPr lang="en-GB" dirty="0"/>
              <a:t> </a:t>
            </a: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D4FE-C8EF-384D-853E-94974262D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1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CB8D94-0CDF-AB4F-88AC-F8AB1A554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53" y="488774"/>
            <a:ext cx="531756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4F301-8DC5-054A-9E39-DCB1FBB00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62" y="482674"/>
            <a:ext cx="538683" cy="547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BC839-A5F1-8849-B694-5C870B629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We’ve discovered that your Wonka Chocolate Factory Pension Plan payments are higher than they should be</a:t>
            </a:r>
            <a:r>
              <a:rPr lang="en-GB" dirty="0"/>
              <a:t> </a:t>
            </a: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D4FE-C8EF-384D-853E-94974262D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Please read this letter carefully as it contains important information about your Wonka Chocolate Factory pension</a:t>
            </a:r>
            <a:endParaRPr lang="en-GB" dirty="0"/>
          </a:p>
          <a:p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573BEA87-6C5C-0D4A-BF88-2FFE8242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39" y="0"/>
            <a:ext cx="60987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05196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headers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Gotham Book"/>
            <a:cs typeface="Gotham 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-powerpoint-template" id="{D51C2BD7-D830-604F-A904-4D6157AA682C}" vid="{0DF82951-D880-9246-907D-6FEBBB7D33B7}"/>
    </a:ext>
  </a:extLst>
</a:theme>
</file>

<file path=ppt/theme/theme2.xml><?xml version="1.0" encoding="utf-8"?>
<a:theme xmlns:a="http://schemas.openxmlformats.org/drawingml/2006/main" name="Copy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Gotham Book"/>
            <a:cs typeface="Gotham 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-powerpoint-template" id="{D51C2BD7-D830-604F-A904-4D6157AA682C}" vid="{A429016E-C864-8940-A0B5-9E0737EFD135}"/>
    </a:ext>
  </a:extLst>
</a:theme>
</file>

<file path=ppt/theme/theme3.xml><?xml version="1.0" encoding="utf-8"?>
<a:theme xmlns:a="http://schemas.openxmlformats.org/drawingml/2006/main" name="Images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powerpoint-template" id="{D51C2BD7-D830-604F-A904-4D6157AA682C}" vid="{04A7A87F-DB27-F64D-B812-33B0B6EBD012}"/>
    </a:ext>
  </a:extLst>
</a:theme>
</file>

<file path=ppt/theme/theme4.xml><?xml version="1.0" encoding="utf-8"?>
<a:theme xmlns:a="http://schemas.openxmlformats.org/drawingml/2006/main" name="Quoting copy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powerpoint-template" id="{D51C2BD7-D830-604F-A904-4D6157AA682C}" vid="{1C2E14A7-7A69-5841-A72B-C59C91AF64EF}"/>
    </a:ext>
  </a:extLst>
</a:theme>
</file>

<file path=ppt/theme/theme5.xml><?xml version="1.0" encoding="utf-8"?>
<a:theme xmlns:a="http://schemas.openxmlformats.org/drawingml/2006/main" name="Exercises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powerpoint-template" id="{D51C2BD7-D830-604F-A904-4D6157AA682C}" vid="{B0884F84-07D3-0C4A-ADBE-93B8D1B47E7B}"/>
    </a:ext>
  </a:extLst>
</a:theme>
</file>

<file path=ppt/theme/theme6.xml><?xml version="1.0" encoding="utf-8"?>
<a:theme xmlns:a="http://schemas.openxmlformats.org/drawingml/2006/main" name="Clients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powerpoint-template" id="{D51C2BD7-D830-604F-A904-4D6157AA682C}" vid="{C4C6F62F-BE4E-8449-ACC3-01AFACB0B83B}"/>
    </a:ext>
  </a:extLst>
</a:theme>
</file>

<file path=ppt/theme/theme7.xml><?xml version="1.0" encoding="utf-8"?>
<a:theme xmlns:a="http://schemas.openxmlformats.org/drawingml/2006/main" name="Personality images">
  <a:themeElements>
    <a:clrScheme name="Quietroom">
      <a:dk1>
        <a:srgbClr val="595959"/>
      </a:dk1>
      <a:lt1>
        <a:srgbClr val="FFFFFF"/>
      </a:lt1>
      <a:dk2>
        <a:srgbClr val="000A3C"/>
      </a:dk2>
      <a:lt2>
        <a:srgbClr val="69697D"/>
      </a:lt2>
      <a:accent1>
        <a:srgbClr val="EE1551"/>
      </a:accent1>
      <a:accent2>
        <a:srgbClr val="FCD9D3"/>
      </a:accent2>
      <a:accent3>
        <a:srgbClr val="7F9251"/>
      </a:accent3>
      <a:accent4>
        <a:srgbClr val="E3EDBB"/>
      </a:accent4>
      <a:accent5>
        <a:srgbClr val="5498A3"/>
      </a:accent5>
      <a:accent6>
        <a:srgbClr val="C6E8EA"/>
      </a:accent6>
      <a:hlink>
        <a:srgbClr val="834696"/>
      </a:hlink>
      <a:folHlink>
        <a:srgbClr val="DCD0E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powerpoint-template" id="{D51C2BD7-D830-604F-A904-4D6157AA682C}" vid="{4764B35A-0D28-9546-872D-6171B4A14C3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headers</Template>
  <TotalTime>618</TotalTime>
  <Words>1083</Words>
  <Application>Microsoft Macintosh PowerPoint</Application>
  <PresentationFormat>On-screen Show (16:9)</PresentationFormat>
  <Paragraphs>108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Aktiv Grotesk</vt:lpstr>
      <vt:lpstr>Arial</vt:lpstr>
      <vt:lpstr>Calibri</vt:lpstr>
      <vt:lpstr>Gotham Bold</vt:lpstr>
      <vt:lpstr>Gotham Book</vt:lpstr>
      <vt:lpstr>Wingdings</vt:lpstr>
      <vt:lpstr>Section headers</vt:lpstr>
      <vt:lpstr>Copy</vt:lpstr>
      <vt:lpstr>Images</vt:lpstr>
      <vt:lpstr>Quoting copy</vt:lpstr>
      <vt:lpstr>Exercises</vt:lpstr>
      <vt:lpstr>Clients</vt:lpstr>
      <vt:lpstr>Personality images</vt:lpstr>
      <vt:lpstr>Good news for people who love bad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Harries</dc:creator>
  <cp:lastModifiedBy>Robin Harries</cp:lastModifiedBy>
  <cp:revision>10</cp:revision>
  <cp:lastPrinted>2017-11-23T09:57:30Z</cp:lastPrinted>
  <dcterms:created xsi:type="dcterms:W3CDTF">2021-07-15T13:59:31Z</dcterms:created>
  <dcterms:modified xsi:type="dcterms:W3CDTF">2021-07-20T15:18:41Z</dcterms:modified>
</cp:coreProperties>
</file>